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26" y="-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2D9D4-63C1-423A-B45D-AFF8F96D6510}" type="datetimeFigureOut">
              <a:rPr lang="it-IT" smtClean="0"/>
              <a:pPr/>
              <a:t>15/05/2013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219C7-FD00-460C-B8FF-8B5399E470A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636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http://dipartimenti.unica.it/scienzebiomediche/files/2012/01/logodipscb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3120" y="6021288"/>
            <a:ext cx="737898" cy="481557"/>
          </a:xfrm>
          <a:prstGeom prst="rect">
            <a:avLst/>
          </a:prstGeom>
          <a:noFill/>
        </p:spPr>
      </p:pic>
      <p:pic>
        <p:nvPicPr>
          <p:cNvPr id="7" name="Picture 5" descr="http://www.leconvenzioni.com/public/affiliati/126/logo/aou-cagliar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7056" y="5301208"/>
            <a:ext cx="858095" cy="554461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09184" y="5301208"/>
            <a:ext cx="508543" cy="565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5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A4 (21x29,7 cm)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FARMACOLOGIA</dc:creator>
  <cp:lastModifiedBy>FARMACOLOGIA</cp:lastModifiedBy>
  <cp:revision>4</cp:revision>
  <dcterms:created xsi:type="dcterms:W3CDTF">2013-05-07T08:17:35Z</dcterms:created>
  <dcterms:modified xsi:type="dcterms:W3CDTF">2013-05-15T09:40:28Z</dcterms:modified>
</cp:coreProperties>
</file>