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F360D-22BB-4D3F-9720-F799F484D8BD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8F188-A329-4176-BD7C-075AA4AF573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20079"/>
          </a:xfrm>
        </p:spPr>
        <p:txBody>
          <a:bodyPr>
            <a:normAutofit/>
          </a:bodyPr>
          <a:lstStyle/>
          <a:p>
            <a:r>
              <a:rPr lang="it-IT" sz="28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Competenza legislativa e </a:t>
            </a:r>
            <a:r>
              <a:rPr lang="it-IT" sz="28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limiti Regione Sardegna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784976" cy="5472608"/>
          </a:xfrm>
        </p:spPr>
        <p:txBody>
          <a:bodyPr>
            <a:normAutofit/>
          </a:bodyPr>
          <a:lstStyle/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Le materie di competenza legislativa delle regioni a statuto speciale si ricavano:</a:t>
            </a:r>
          </a:p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-dai rispettivi statuti;</a:t>
            </a:r>
          </a:p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-dalle norme di attuazione</a:t>
            </a:r>
          </a:p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NB art 10 della legge costituzionale n 3 del 2001 che ha riformato l’intero titolo V della Costituzione, prevede la c.d. «Clausola di maggior favore»</a:t>
            </a:r>
          </a:p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Per la Sardegna Statuto </a:t>
            </a:r>
            <a:r>
              <a:rPr lang="it-IT" sz="2400" b="1" dirty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Regione Sardegna </a:t>
            </a:r>
            <a:br>
              <a:rPr lang="it-IT" sz="2400" b="1" dirty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</a:br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Legge </a:t>
            </a:r>
            <a:r>
              <a:rPr lang="it-IT" sz="2400" b="1" dirty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costituzionale 26 febbraio 1948, n. </a:t>
            </a:r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3. (Artt</a:t>
            </a:r>
            <a:r>
              <a:rPr lang="it-IT" sz="2400" b="1" dirty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. 3, 4, </a:t>
            </a:r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5)</a:t>
            </a:r>
          </a:p>
          <a:p>
            <a:pPr algn="just"/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Norme di attuazione (in particolare D. 480/1975 in materia di pianificazione paesaggistica e D. 16/2016 tutela lingua sarda e minoranze linguistiche storiche </a:t>
            </a:r>
            <a:r>
              <a:rPr lang="it-IT" sz="2400" b="1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della </a:t>
            </a:r>
            <a:r>
              <a:rPr lang="it-IT" sz="2400" b="1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S</a:t>
            </a:r>
            <a:r>
              <a:rPr lang="it-IT" sz="2400" b="1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ardegna</a:t>
            </a:r>
            <a:r>
              <a:rPr lang="it-IT" sz="2400" b="1" dirty="0" smtClean="0">
                <a:solidFill>
                  <a:prstClr val="black"/>
                </a:solidFill>
                <a:latin typeface="Garamond" pitchFamily="18" charset="0"/>
                <a:ea typeface="+mj-ea"/>
                <a:cs typeface="+mj-cs"/>
              </a:rPr>
              <a:t>).</a:t>
            </a:r>
            <a:endParaRPr lang="it-IT" sz="240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Competenza legislativa e limiti Regione Sardegna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Statuto regione sardegna  legge cost  art 3</dc:title>
  <dc:creator>Pc</dc:creator>
  <cp:lastModifiedBy>UTENTE</cp:lastModifiedBy>
  <cp:revision>5</cp:revision>
  <dcterms:created xsi:type="dcterms:W3CDTF">2016-11-03T09:15:25Z</dcterms:created>
  <dcterms:modified xsi:type="dcterms:W3CDTF">2018-04-16T07:54:56Z</dcterms:modified>
</cp:coreProperties>
</file>