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18079-369B-4584-8B92-7DEF01798CE3}" type="datetimeFigureOut">
              <a:rPr lang="it-IT" smtClean="0"/>
              <a:pPr/>
              <a:t>26/10/2019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7BE2E-4F67-471D-86E0-18C18839A36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71545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latin typeface="Garamond" pitchFamily="18" charset="0"/>
              </a:rPr>
              <a:t>3) Limiti competenza concorrente regioni ordinarie art. 117 cost.</a:t>
            </a:r>
            <a:endParaRPr lang="it-IT" sz="3600" b="1" dirty="0">
              <a:latin typeface="Garamond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285860"/>
            <a:ext cx="6400800" cy="507209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b="1" dirty="0" smtClean="0"/>
              <a:t>Limiti alla competenza concorrente regioni ordinarie </a:t>
            </a:r>
            <a:r>
              <a:rPr lang="it-IT" dirty="0" smtClean="0"/>
              <a:t>(materie di cui all’art. 117, comma 3) sono: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 quelli di cui all’art. 117, comma 1 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 quelli di cui all’art. 117, comma  3 </a:t>
            </a:r>
            <a:r>
              <a:rPr lang="it-IT" b="1" dirty="0" smtClean="0"/>
              <a:t>norme di principio  statali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alcune materie di competenza esclusiva dello stato di cui all’ art. 117, comma 2 che possono di fatto rappresentare un limite alle competenze regionali per espressa ammissione della Corte Costituzionale in particolare :</a:t>
            </a:r>
          </a:p>
          <a:p>
            <a:pPr algn="just"/>
            <a:r>
              <a:rPr lang="it-IT" dirty="0" smtClean="0"/>
              <a:t>lettera m) determinazione dei livelli essenziali delle prestazioni economico sociali;</a:t>
            </a:r>
          </a:p>
          <a:p>
            <a:pPr algn="just"/>
            <a:r>
              <a:rPr lang="it-IT" dirty="0"/>
              <a:t> </a:t>
            </a:r>
            <a:r>
              <a:rPr lang="it-IT" dirty="0" smtClean="0"/>
              <a:t>lettera s) ambiente ed ecosistema.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111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3) Limiti competenza concorrente regioni ordinarie art. 117 cost.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Limiti</dc:title>
  <dc:creator>Pc</dc:creator>
  <cp:lastModifiedBy>UTENTE</cp:lastModifiedBy>
  <cp:revision>3</cp:revision>
  <dcterms:created xsi:type="dcterms:W3CDTF">2016-11-03T09:03:04Z</dcterms:created>
  <dcterms:modified xsi:type="dcterms:W3CDTF">2019-10-26T16:13:26Z</dcterms:modified>
</cp:coreProperties>
</file>