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CF30F-B8F9-4401-A711-3A21E56E3B56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67D39-71BF-4854-8CC3-4D9002F9AF5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643073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latin typeface="Garamond" pitchFamily="18" charset="0"/>
              </a:rPr>
              <a:t>2) Art 117 Costituzione</a:t>
            </a:r>
            <a:br>
              <a:rPr lang="it-IT" sz="3600" b="1" dirty="0" smtClean="0">
                <a:latin typeface="Garamond" pitchFamily="18" charset="0"/>
              </a:rPr>
            </a:br>
            <a:r>
              <a:rPr lang="it-IT" sz="3600" b="1" dirty="0" smtClean="0">
                <a:latin typeface="Garamond" pitchFamily="18" charset="0"/>
              </a:rPr>
              <a:t>Limiti Competenze </a:t>
            </a:r>
            <a:r>
              <a:rPr lang="it-IT" sz="3600" b="1" dirty="0" smtClean="0">
                <a:latin typeface="Garamond" pitchFamily="18" charset="0"/>
              </a:rPr>
              <a:t>legislativa esclusiva </a:t>
            </a:r>
            <a:r>
              <a:rPr lang="it-IT" sz="3600" b="1" smtClean="0">
                <a:latin typeface="Garamond" pitchFamily="18" charset="0"/>
              </a:rPr>
              <a:t>dello Stato </a:t>
            </a:r>
            <a:endParaRPr lang="it-IT" sz="3600" b="1" dirty="0">
              <a:latin typeface="Garamond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442915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 smtClean="0"/>
              <a:t>Limiti alla competenza esclusiva </a:t>
            </a:r>
            <a:r>
              <a:rPr lang="it-IT" dirty="0" smtClean="0"/>
              <a:t>statale (materie di cui all’ art. 117, comma 2) sono quelli di cui all’art. 117, comma 1: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Costituzione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Ordinamento Internazionale (in virtù dell’art. 10 Cost.)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Ordinamento unione europea (in virtù dell’art. 11 </a:t>
            </a:r>
            <a:r>
              <a:rPr lang="it-IT" dirty="0" err="1" smtClean="0"/>
              <a:t>Cost</a:t>
            </a:r>
            <a:r>
              <a:rPr lang="it-IT" dirty="0" smtClean="0"/>
              <a:t>.)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56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2) Art 117 Costituzione Limiti Competenze legislativa esclusiva dello Stato 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117 Costituzione Competenze  legislative Stato regioni  ordinarie e limiti</dc:title>
  <dc:creator>Pc</dc:creator>
  <cp:lastModifiedBy>UTENTE</cp:lastModifiedBy>
  <cp:revision>3</cp:revision>
  <dcterms:created xsi:type="dcterms:W3CDTF">2016-11-03T08:59:24Z</dcterms:created>
  <dcterms:modified xsi:type="dcterms:W3CDTF">2019-10-26T16:00:04Z</dcterms:modified>
</cp:coreProperties>
</file>