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18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E4B2-8A6D-43FA-9D09-7967EB3711A3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AF000-B7A5-4EBD-89EF-0ED9251CA6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E4B2-8A6D-43FA-9D09-7967EB3711A3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AF000-B7A5-4EBD-89EF-0ED9251CA6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E4B2-8A6D-43FA-9D09-7967EB3711A3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AF000-B7A5-4EBD-89EF-0ED9251CA6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E4B2-8A6D-43FA-9D09-7967EB3711A3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AF000-B7A5-4EBD-89EF-0ED9251CA6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E4B2-8A6D-43FA-9D09-7967EB3711A3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AF000-B7A5-4EBD-89EF-0ED9251CA6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E4B2-8A6D-43FA-9D09-7967EB3711A3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AF000-B7A5-4EBD-89EF-0ED9251CA6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E4B2-8A6D-43FA-9D09-7967EB3711A3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AF000-B7A5-4EBD-89EF-0ED9251CA6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E4B2-8A6D-43FA-9D09-7967EB3711A3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AF000-B7A5-4EBD-89EF-0ED9251CA6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E4B2-8A6D-43FA-9D09-7967EB3711A3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AF000-B7A5-4EBD-89EF-0ED9251CA6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E4B2-8A6D-43FA-9D09-7967EB3711A3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AF000-B7A5-4EBD-89EF-0ED9251CA6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E4B2-8A6D-43FA-9D09-7967EB3711A3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AF000-B7A5-4EBD-89EF-0ED9251CA63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E4B2-8A6D-43FA-9D09-7967EB3711A3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AF000-B7A5-4EBD-89EF-0ED9251CA63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504056"/>
          </a:xfrm>
        </p:spPr>
        <p:txBody>
          <a:bodyPr>
            <a:noAutofit/>
          </a:bodyPr>
          <a:lstStyle/>
          <a:p>
            <a:r>
              <a:rPr lang="it-IT" sz="2800" b="1" dirty="0" smtClean="0">
                <a:latin typeface="Garamond" pitchFamily="18" charset="0"/>
              </a:rPr>
              <a:t/>
            </a:r>
            <a:br>
              <a:rPr lang="it-IT" sz="2800" b="1" dirty="0" smtClean="0">
                <a:latin typeface="Garamond" pitchFamily="18" charset="0"/>
              </a:rPr>
            </a:br>
            <a:r>
              <a:rPr lang="it-IT" sz="2800" b="1" dirty="0" smtClean="0">
                <a:latin typeface="Garamond" pitchFamily="18" charset="0"/>
              </a:rPr>
              <a:t/>
            </a:r>
            <a:br>
              <a:rPr lang="it-IT" sz="2800" b="1" dirty="0" smtClean="0">
                <a:latin typeface="Garamond" pitchFamily="18" charset="0"/>
              </a:rPr>
            </a:br>
            <a:r>
              <a:rPr lang="it-IT" sz="2800" b="1" dirty="0">
                <a:latin typeface="Garamond" pitchFamily="18" charset="0"/>
              </a:rPr>
              <a:t/>
            </a:r>
            <a:br>
              <a:rPr lang="it-IT" sz="2800" b="1" dirty="0">
                <a:latin typeface="Garamond" pitchFamily="18" charset="0"/>
              </a:rPr>
            </a:br>
            <a:r>
              <a:rPr lang="it-IT" sz="2800" b="1" dirty="0" smtClean="0">
                <a:latin typeface="Garamond" pitchFamily="18" charset="0"/>
              </a:rPr>
              <a:t>Limiti competenza regione Sardegna</a:t>
            </a:r>
            <a:br>
              <a:rPr lang="it-IT" sz="2800" b="1" dirty="0" smtClean="0">
                <a:latin typeface="Garamond" pitchFamily="18" charset="0"/>
              </a:rPr>
            </a:br>
            <a:r>
              <a:rPr lang="it-IT" sz="3600" b="1" dirty="0" smtClean="0">
                <a:latin typeface="Garamond" pitchFamily="18" charset="0"/>
              </a:rPr>
              <a:t/>
            </a:r>
            <a:br>
              <a:rPr lang="it-IT" sz="3600" b="1" dirty="0" smtClean="0">
                <a:latin typeface="Garamond" pitchFamily="18" charset="0"/>
              </a:rPr>
            </a:br>
            <a:endParaRPr lang="it-IT" sz="3600" b="1" dirty="0">
              <a:latin typeface="Garamond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658128" cy="5400600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400" dirty="0" smtClean="0">
                <a:latin typeface="Garamond" pitchFamily="18" charset="0"/>
              </a:rPr>
              <a:t>Art 3 In </a:t>
            </a:r>
            <a:r>
              <a:rPr lang="it-IT" sz="2400" dirty="0">
                <a:latin typeface="Garamond" pitchFamily="18" charset="0"/>
              </a:rPr>
              <a:t>armonia con la </a:t>
            </a:r>
            <a:r>
              <a:rPr lang="it-IT" sz="2400" b="1" dirty="0">
                <a:latin typeface="Garamond" pitchFamily="18" charset="0"/>
              </a:rPr>
              <a:t>Costituzione</a:t>
            </a:r>
            <a:r>
              <a:rPr lang="it-IT" sz="2400" dirty="0">
                <a:latin typeface="Garamond" pitchFamily="18" charset="0"/>
              </a:rPr>
              <a:t> e i </a:t>
            </a:r>
            <a:r>
              <a:rPr lang="it-IT" sz="2400" b="1" dirty="0">
                <a:latin typeface="Garamond" pitchFamily="18" charset="0"/>
              </a:rPr>
              <a:t>principi dell'ordinamento giuridico </a:t>
            </a:r>
            <a:r>
              <a:rPr lang="it-IT" sz="2400" dirty="0">
                <a:latin typeface="Garamond" pitchFamily="18" charset="0"/>
              </a:rPr>
              <a:t>della Repubblica e col </a:t>
            </a:r>
            <a:r>
              <a:rPr lang="it-IT" sz="2400" b="1" dirty="0">
                <a:latin typeface="Garamond" pitchFamily="18" charset="0"/>
              </a:rPr>
              <a:t>rispetto degli obblighi internazionali e degli interessi nazionali</a:t>
            </a:r>
            <a:r>
              <a:rPr lang="it-IT" sz="2400" dirty="0">
                <a:latin typeface="Garamond" pitchFamily="18" charset="0"/>
              </a:rPr>
              <a:t>, </a:t>
            </a:r>
            <a:r>
              <a:rPr lang="it-IT" sz="2400" b="1" dirty="0">
                <a:latin typeface="Garamond" pitchFamily="18" charset="0"/>
              </a:rPr>
              <a:t>nonché delle norme fondamentali delle riforme </a:t>
            </a:r>
            <a:r>
              <a:rPr lang="it-IT" sz="2400" b="1" dirty="0" smtClean="0">
                <a:latin typeface="Garamond" pitchFamily="18" charset="0"/>
              </a:rPr>
              <a:t>economico sociali </a:t>
            </a:r>
            <a:r>
              <a:rPr lang="it-IT" sz="2400" dirty="0">
                <a:latin typeface="Garamond" pitchFamily="18" charset="0"/>
              </a:rPr>
              <a:t>della </a:t>
            </a:r>
            <a:r>
              <a:rPr lang="it-IT" sz="2400" dirty="0" smtClean="0">
                <a:latin typeface="Garamond" pitchFamily="18" charset="0"/>
              </a:rPr>
              <a:t>Repubblica</a:t>
            </a:r>
            <a:endParaRPr lang="it-IT" sz="2400" dirty="0">
              <a:latin typeface="Garamond" pitchFamily="18" charset="0"/>
            </a:endParaRPr>
          </a:p>
          <a:p>
            <a:pPr algn="l"/>
            <a:endParaRPr lang="it-IT" sz="2400" dirty="0" smtClean="0">
              <a:latin typeface="Garamond" pitchFamily="18" charset="0"/>
            </a:endParaRPr>
          </a:p>
          <a:p>
            <a:pPr algn="l"/>
            <a:r>
              <a:rPr lang="it-IT" sz="2400" dirty="0">
                <a:latin typeface="Garamond" pitchFamily="18" charset="0"/>
              </a:rPr>
              <a:t>Art 4 Nei limiti del precedente articolo e dei </a:t>
            </a:r>
            <a:r>
              <a:rPr lang="it-IT" sz="2400" b="1" dirty="0">
                <a:latin typeface="Garamond" pitchFamily="18" charset="0"/>
              </a:rPr>
              <a:t>principi stabiliti dalle leggi dello </a:t>
            </a:r>
            <a:r>
              <a:rPr lang="it-IT" sz="2400" b="1" dirty="0" smtClean="0">
                <a:latin typeface="Garamond" pitchFamily="18" charset="0"/>
              </a:rPr>
              <a:t>Stato</a:t>
            </a:r>
          </a:p>
          <a:p>
            <a:pPr algn="l"/>
            <a:endParaRPr lang="it-IT" sz="2400" dirty="0">
              <a:latin typeface="Garamond" pitchFamily="18" charset="0"/>
            </a:endParaRPr>
          </a:p>
          <a:p>
            <a:pPr algn="just"/>
            <a:r>
              <a:rPr lang="it-IT" sz="2400" dirty="0">
                <a:latin typeface="Garamond" pitchFamily="18" charset="0"/>
              </a:rPr>
              <a:t>Art 5 Salva la competenza prevista nei due precedenti articoli, la Regione ha facoltà di </a:t>
            </a:r>
            <a:r>
              <a:rPr lang="it-IT" sz="2400" b="1" dirty="0">
                <a:latin typeface="Garamond" pitchFamily="18" charset="0"/>
              </a:rPr>
              <a:t>adattare</a:t>
            </a:r>
            <a:r>
              <a:rPr lang="it-IT" sz="2400" dirty="0">
                <a:latin typeface="Garamond" pitchFamily="18" charset="0"/>
              </a:rPr>
              <a:t> alle sue particolari esigenze le disposizioni </a:t>
            </a:r>
            <a:r>
              <a:rPr lang="it-IT" sz="2400" dirty="0" smtClean="0">
                <a:latin typeface="Garamond" pitchFamily="18" charset="0"/>
              </a:rPr>
              <a:t>delle </a:t>
            </a:r>
            <a:r>
              <a:rPr lang="it-IT" sz="2400" dirty="0">
                <a:latin typeface="Garamond" pitchFamily="18" charset="0"/>
              </a:rPr>
              <a:t>leggi della </a:t>
            </a:r>
            <a:r>
              <a:rPr lang="it-IT" sz="2400" dirty="0" smtClean="0">
                <a:latin typeface="Garamond" pitchFamily="18" charset="0"/>
              </a:rPr>
              <a:t>Repubblica. </a:t>
            </a:r>
          </a:p>
          <a:p>
            <a:pPr algn="just"/>
            <a:r>
              <a:rPr lang="it-IT" sz="2400" dirty="0" smtClean="0">
                <a:latin typeface="Garamond" pitchFamily="18" charset="0"/>
              </a:rPr>
              <a:t>NB il codice dei beni culturali e </a:t>
            </a:r>
            <a:r>
              <a:rPr lang="it-IT" sz="2400" dirty="0" smtClean="0">
                <a:latin typeface="Garamond" pitchFamily="18" charset="0"/>
              </a:rPr>
              <a:t>del Paesaggio contiene norme di principio, qualificate come norme fondamentali di riforma economico sociale della Repubblica dalla corte </a:t>
            </a:r>
            <a:r>
              <a:rPr lang="it-IT" sz="2400" dirty="0" err="1" smtClean="0">
                <a:latin typeface="Garamond" pitchFamily="18" charset="0"/>
              </a:rPr>
              <a:t>cost</a:t>
            </a:r>
            <a:r>
              <a:rPr lang="it-IT" sz="2400" smtClean="0">
                <a:latin typeface="Garamond" pitchFamily="18" charset="0"/>
              </a:rPr>
              <a:t>.</a:t>
            </a:r>
            <a:endParaRPr lang="it-IT" sz="2400" dirty="0" smtClean="0">
              <a:latin typeface="Garamond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106</Words>
  <Application>Microsoft Office PowerPoint</Application>
  <PresentationFormat>Presentazione su schermo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   Limiti competenza regione Sardegna  </vt:lpstr>
    </vt:vector>
  </TitlesOfParts>
  <Company>BASTARDS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Limiti competenza regione sardegna</dc:title>
  <dc:creator>Pc</dc:creator>
  <cp:lastModifiedBy>UTENTE</cp:lastModifiedBy>
  <cp:revision>3</cp:revision>
  <dcterms:created xsi:type="dcterms:W3CDTF">2016-11-03T09:16:44Z</dcterms:created>
  <dcterms:modified xsi:type="dcterms:W3CDTF">2018-04-16T08:04:49Z</dcterms:modified>
</cp:coreProperties>
</file>