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53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8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8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9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8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52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32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97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9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7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44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36957-7FB2-47C3-837E-40E53D1B418B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56027-8763-44C0-929C-E9D2EC6DCF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07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0992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545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08" y="0"/>
            <a:ext cx="1206539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6540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Isabella Sulis</dc:creator>
  <cp:lastModifiedBy>Isabella Sulis</cp:lastModifiedBy>
  <cp:revision>1</cp:revision>
  <dcterms:created xsi:type="dcterms:W3CDTF">2016-03-22T21:48:03Z</dcterms:created>
  <dcterms:modified xsi:type="dcterms:W3CDTF">2016-03-22T21:48:43Z</dcterms:modified>
</cp:coreProperties>
</file>