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panoramica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it-IT"/>
              <a:t>Modifica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it-IT"/>
              <a:t>Modifica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3/11/2018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3/11/2018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3/11/2018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5A5FCFB-D3A8-435A-A3C6-B18E55A25A3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Idee sull’educazione degli adulti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C1FC7700-73FE-449D-BAE3-DB8106752CF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/>
              <a:t>Studenti AA 2017/2018</a:t>
            </a:r>
          </a:p>
        </p:txBody>
      </p:sp>
    </p:spTree>
    <p:extLst>
      <p:ext uri="{BB962C8B-B14F-4D97-AF65-F5344CB8AC3E}">
        <p14:creationId xmlns:p14="http://schemas.microsoft.com/office/powerpoint/2010/main" val="19917181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ADD9DC1-94C9-4985-96C9-D9143CA6DE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Che cos’è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2ABB6F7-5DD8-411E-88B1-3CAADC0C0D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Ambito pedagogico (Elisa Giulia; Giampiera)</a:t>
            </a:r>
          </a:p>
          <a:p>
            <a:r>
              <a:rPr lang="it-IT" dirty="0"/>
              <a:t>Formazione delle persone adulte (Elisa Giulia; Erica)</a:t>
            </a:r>
          </a:p>
          <a:p>
            <a:r>
              <a:rPr lang="it-IT" dirty="0" err="1"/>
              <a:t>Lifelong</a:t>
            </a:r>
            <a:r>
              <a:rPr lang="it-IT" dirty="0"/>
              <a:t> Learning (Sara)</a:t>
            </a:r>
          </a:p>
          <a:p>
            <a:r>
              <a:rPr lang="it-IT" dirty="0"/>
              <a:t>Formazione/educazione nell’</a:t>
            </a:r>
            <a:r>
              <a:rPr lang="it-IT" i="1" dirty="0"/>
              <a:t>arco della vita </a:t>
            </a:r>
            <a:r>
              <a:rPr lang="it-IT" dirty="0"/>
              <a:t>(Sara; Daniele)</a:t>
            </a:r>
          </a:p>
          <a:p>
            <a:r>
              <a:rPr lang="it-IT" dirty="0"/>
              <a:t>Apprendimento e cura (Sara; Erica)</a:t>
            </a:r>
          </a:p>
          <a:p>
            <a:r>
              <a:rPr lang="it-IT" dirty="0"/>
              <a:t>È formazione, nella quale siamo costantemente (Martina)</a:t>
            </a:r>
          </a:p>
          <a:p>
            <a:r>
              <a:rPr lang="it-IT" dirty="0"/>
              <a:t>Rieducazione in alcuni casi (Martina)</a:t>
            </a:r>
          </a:p>
          <a:p>
            <a:r>
              <a:rPr lang="it-IT" dirty="0"/>
              <a:t>È una possibilità che viene offerta in </a:t>
            </a:r>
            <a:r>
              <a:rPr lang="it-IT" dirty="0" err="1"/>
              <a:t>adultità</a:t>
            </a:r>
            <a:r>
              <a:rPr lang="it-IT" dirty="0"/>
              <a:t> (Martina)</a:t>
            </a:r>
          </a:p>
        </p:txBody>
      </p:sp>
    </p:spTree>
    <p:extLst>
      <p:ext uri="{BB962C8B-B14F-4D97-AF65-F5344CB8AC3E}">
        <p14:creationId xmlns:p14="http://schemas.microsoft.com/office/powerpoint/2010/main" val="38182972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D055DD0-7243-4ABB-92F3-F23AC3A5DB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Come avviene?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BE107B4-86EC-43CD-A092-69521B9EA0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t-IT" dirty="0"/>
              <a:t>In qualsiasi luogo in cui si faccia formazione (Elisa Giulia)</a:t>
            </a:r>
          </a:p>
          <a:p>
            <a:r>
              <a:rPr lang="it-IT" dirty="0"/>
              <a:t>Extrascolastica (Elisa Giulia)</a:t>
            </a:r>
          </a:p>
          <a:p>
            <a:r>
              <a:rPr lang="it-IT" dirty="0"/>
              <a:t>Educazione è «trarre fuori» (anche come trarre fuori il meglio) (Sara)</a:t>
            </a:r>
          </a:p>
          <a:p>
            <a:r>
              <a:rPr lang="it-IT" dirty="0"/>
              <a:t>Esperienze, conoscenze, contesto di vita (Sara; Elena)</a:t>
            </a:r>
          </a:p>
          <a:p>
            <a:r>
              <a:rPr lang="it-IT" dirty="0"/>
              <a:t>Azione partecipata dell’individuo coinvolto (Giampiera)</a:t>
            </a:r>
          </a:p>
          <a:p>
            <a:r>
              <a:rPr lang="it-IT" dirty="0"/>
              <a:t>Modalità dell’apprendimento adulto (Giampiera; Elena)</a:t>
            </a:r>
          </a:p>
          <a:p>
            <a:r>
              <a:rPr lang="it-IT" dirty="0"/>
              <a:t>Mutua educazione, chi educa è educato (Elena; Daniele)</a:t>
            </a:r>
          </a:p>
          <a:p>
            <a:r>
              <a:rPr lang="it-IT" dirty="0" err="1"/>
              <a:t>Andragogia</a:t>
            </a:r>
            <a:r>
              <a:rPr lang="it-IT" dirty="0"/>
              <a:t> (Erica)</a:t>
            </a:r>
          </a:p>
          <a:p>
            <a:r>
              <a:rPr lang="it-IT" dirty="0"/>
              <a:t>È educazione in senso generale, ma con modalità differenti (Daniele)</a:t>
            </a:r>
          </a:p>
          <a:p>
            <a:r>
              <a:rPr lang="it-IT" dirty="0"/>
              <a:t>Approccio diverso nella «forma uomo» adulta (Daniele)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455466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4CBCC60-3C9E-4019-81C7-6DD9DC04F3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 chi si rivolge?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742A5DB-E04A-4DE5-A4C8-49F750B98C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t-IT" dirty="0"/>
              <a:t>Tutti (Sara; Elena)</a:t>
            </a:r>
          </a:p>
          <a:p>
            <a:r>
              <a:rPr lang="it-IT" dirty="0"/>
              <a:t>Persone in situazione di bisogno educativo (Giampiera)</a:t>
            </a:r>
          </a:p>
          <a:p>
            <a:r>
              <a:rPr lang="it-IT" dirty="0"/>
              <a:t>Persone che hanno superato l’infanzia-adolescenza; adulti in senso cronologico (18 anni in su) (Stefania; Erica)</a:t>
            </a:r>
          </a:p>
          <a:p>
            <a:r>
              <a:rPr lang="it-IT" dirty="0"/>
              <a:t>Persone che necessitano di rieducazione (ad esempio per reati; dipendenze) (Elena; Stefania)</a:t>
            </a:r>
          </a:p>
          <a:p>
            <a:r>
              <a:rPr lang="it-IT" dirty="0"/>
              <a:t>Persone in situazione di disabilità (Stefania)</a:t>
            </a:r>
          </a:p>
          <a:p>
            <a:r>
              <a:rPr lang="it-IT" dirty="0"/>
              <a:t>Anziani (Elena)</a:t>
            </a:r>
          </a:p>
          <a:p>
            <a:r>
              <a:rPr lang="it-IT" dirty="0"/>
              <a:t>Persone che hanno maturato indipendenza e responsabilità (Erica)</a:t>
            </a:r>
          </a:p>
        </p:txBody>
      </p:sp>
    </p:spTree>
    <p:extLst>
      <p:ext uri="{BB962C8B-B14F-4D97-AF65-F5344CB8AC3E}">
        <p14:creationId xmlns:p14="http://schemas.microsoft.com/office/powerpoint/2010/main" val="36831864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716AE17-2865-4E0E-89B5-DEE60E45B1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Chi la «compie»?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E48B4E0-AC3D-47D8-BF08-366A112050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t-IT" dirty="0"/>
              <a:t>Formatori, educatori, pedagogisti (Stefania)</a:t>
            </a:r>
          </a:p>
          <a:p>
            <a:r>
              <a:rPr lang="it-IT" dirty="0"/>
              <a:t>Docenti esperti (Elisa Giulia)</a:t>
            </a:r>
          </a:p>
          <a:p>
            <a:r>
              <a:rPr lang="it-IT" dirty="0"/>
              <a:t>Persone inclini alla formazione, anche inconsapevolmente (Sara)</a:t>
            </a:r>
          </a:p>
          <a:p>
            <a:r>
              <a:rPr lang="it-IT" dirty="0"/>
              <a:t>Professioni d’aiuto; professioni di cura (Giampiera; Erica)</a:t>
            </a:r>
          </a:p>
          <a:p>
            <a:r>
              <a:rPr lang="it-IT" dirty="0"/>
              <a:t>Psicologi (Giampiera)</a:t>
            </a:r>
          </a:p>
          <a:p>
            <a:r>
              <a:rPr lang="it-IT" dirty="0"/>
              <a:t>Esperti in formazione degli adulti (Stefania)</a:t>
            </a:r>
          </a:p>
          <a:p>
            <a:r>
              <a:rPr lang="it-IT" dirty="0"/>
              <a:t>Persone capaci di profonda comprensione dell’altro (Stefania)</a:t>
            </a:r>
          </a:p>
          <a:p>
            <a:r>
              <a:rPr lang="it-IT" dirty="0"/>
              <a:t>Equipe (Daniele)</a:t>
            </a:r>
          </a:p>
          <a:p>
            <a:r>
              <a:rPr lang="it-IT" dirty="0"/>
              <a:t>Uomo stesso (Daniele)</a:t>
            </a:r>
          </a:p>
          <a:p>
            <a:r>
              <a:rPr lang="it-IT" dirty="0"/>
              <a:t>Educatore/accompagnatore (Daniele)</a:t>
            </a:r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316288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A3CF38C-4B54-44CB-926D-532F84A404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Quali obiettivi ha?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873A619-3EA0-48E7-92A5-251E9D0122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dirty="0"/>
              <a:t>Sapere e saper fare (Elisa Giulia)</a:t>
            </a:r>
          </a:p>
          <a:p>
            <a:r>
              <a:rPr lang="it-IT" dirty="0"/>
              <a:t>Formazione che dura, si rinnova e permane (Sara)</a:t>
            </a:r>
          </a:p>
          <a:p>
            <a:r>
              <a:rPr lang="it-IT" dirty="0"/>
              <a:t>Consapevolezza dell’«assenza di limiti» dell’educazione (Sara)</a:t>
            </a:r>
          </a:p>
          <a:p>
            <a:r>
              <a:rPr lang="it-IT" dirty="0"/>
              <a:t>Strumenti di autonomia e responsabilità (Giampiera)</a:t>
            </a:r>
          </a:p>
          <a:p>
            <a:r>
              <a:rPr lang="it-IT" dirty="0"/>
              <a:t>Dare senso alla propria esistenza (Elena)</a:t>
            </a:r>
          </a:p>
          <a:p>
            <a:r>
              <a:rPr lang="it-IT" dirty="0"/>
              <a:t>Valorizzare le proprie risorse (Elena)</a:t>
            </a:r>
          </a:p>
          <a:p>
            <a:r>
              <a:rPr lang="it-IT" dirty="0"/>
              <a:t>Realizzare il proprio progetto di vita (Stefania)</a:t>
            </a:r>
          </a:p>
          <a:p>
            <a:r>
              <a:rPr lang="it-IT" dirty="0"/>
              <a:t>Sfera professionale, economica, sociale (Erica)</a:t>
            </a:r>
          </a:p>
          <a:p>
            <a:r>
              <a:rPr lang="it-IT" dirty="0"/>
              <a:t>Mettere l’adulto in condizione di accettazione di sé e di non rifiuto delle cose del mondo (Martina)</a:t>
            </a:r>
          </a:p>
        </p:txBody>
      </p:sp>
    </p:spTree>
    <p:extLst>
      <p:ext uri="{BB962C8B-B14F-4D97-AF65-F5344CB8AC3E}">
        <p14:creationId xmlns:p14="http://schemas.microsoft.com/office/powerpoint/2010/main" val="36251559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826D5A0-6234-472E-AF20-E4DA3D71D6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aspettative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C780818-9597-47F4-9B2A-1ED5AB4403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Capacità di relazionarsi con i genitori rispetto all’educazione di soggetti con disabilità (Elisa Giulia)</a:t>
            </a:r>
          </a:p>
          <a:p>
            <a:r>
              <a:rPr lang="it-IT" dirty="0"/>
              <a:t>Personale interesse verso la tematica (Giampiera)</a:t>
            </a:r>
          </a:p>
          <a:p>
            <a:r>
              <a:rPr lang="it-IT" dirty="0"/>
              <a:t>Grandi aspettative; in quanto disciplina trascurata (Erica)</a:t>
            </a:r>
          </a:p>
          <a:p>
            <a:r>
              <a:rPr lang="it-IT" dirty="0"/>
              <a:t>Esigenze di ammodernamento e innovazione (Erica)</a:t>
            </a:r>
          </a:p>
          <a:p>
            <a:r>
              <a:rPr lang="it-IT" dirty="0"/>
              <a:t>Ampliamento teorico della pedagogia (Daniele)</a:t>
            </a:r>
          </a:p>
          <a:p>
            <a:r>
              <a:rPr lang="it-IT" dirty="0"/>
              <a:t>Metodologia d’intervento attiva; nel campo adulto (Martina)</a:t>
            </a:r>
          </a:p>
          <a:p>
            <a:r>
              <a:rPr lang="it-IT" dirty="0"/>
              <a:t>Andare oltre al fascino dell’educazione infantile (Martina)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26430733"/>
      </p:ext>
    </p:extLst>
  </p:cSld>
  <p:clrMapOvr>
    <a:masterClrMapping/>
  </p:clrMapOvr>
</p:sld>
</file>

<file path=ppt/theme/theme1.xml><?xml version="1.0" encoding="utf-8"?>
<a:theme xmlns:a="http://schemas.openxmlformats.org/drawingml/2006/main" name="Sezion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1589</TotalTime>
  <Words>503</Words>
  <Application>Microsoft Office PowerPoint</Application>
  <PresentationFormat>Widescreen</PresentationFormat>
  <Paragraphs>59</Paragraphs>
  <Slides>7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10" baseType="lpstr">
      <vt:lpstr>Century Gothic</vt:lpstr>
      <vt:lpstr>Wingdings 3</vt:lpstr>
      <vt:lpstr>Sezione</vt:lpstr>
      <vt:lpstr>Idee sull’educazione degli adulti</vt:lpstr>
      <vt:lpstr>Che cos’è</vt:lpstr>
      <vt:lpstr>Come avviene?</vt:lpstr>
      <vt:lpstr>A chi si rivolge?</vt:lpstr>
      <vt:lpstr>Chi la «compie»?</vt:lpstr>
      <vt:lpstr>Quali obiettivi ha?</vt:lpstr>
      <vt:lpstr>aspettative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Idee sull’educazione degli adulti</dc:title>
  <dc:creator>Claudia</dc:creator>
  <cp:lastModifiedBy>Claudia</cp:lastModifiedBy>
  <cp:revision>17</cp:revision>
  <dcterms:created xsi:type="dcterms:W3CDTF">2018-03-10T08:27:56Z</dcterms:created>
  <dcterms:modified xsi:type="dcterms:W3CDTF">2018-03-11T19:54:32Z</dcterms:modified>
</cp:coreProperties>
</file>