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diagrams/data6.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drawing6.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2" r:id="rId4"/>
    <p:sldId id="258" r:id="rId5"/>
    <p:sldId id="261" r:id="rId6"/>
    <p:sldId id="264" r:id="rId7"/>
    <p:sldId id="265" r:id="rId8"/>
    <p:sldId id="267" r:id="rId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797"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CE8FAA-5F59-49DA-A073-B168FCD61F16}"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it-IT"/>
        </a:p>
      </dgm:t>
    </dgm:pt>
    <dgm:pt modelId="{9031B58E-AE0E-4786-9668-47D03D92D21C}">
      <dgm:prSet phldrT="[Testo]"/>
      <dgm:spPr>
        <a:solidFill>
          <a:schemeClr val="accent4">
            <a:alpha val="90000"/>
          </a:schemeClr>
        </a:solidFill>
      </dgm:spPr>
      <dgm:t>
        <a:bodyPr/>
        <a:lstStyle/>
        <a:p>
          <a:r>
            <a:rPr lang="it-IT" dirty="0" smtClean="0"/>
            <a:t>Pedagogia generale e sociale (M/PED-01)</a:t>
          </a:r>
          <a:endParaRPr lang="it-IT" dirty="0"/>
        </a:p>
      </dgm:t>
    </dgm:pt>
    <dgm:pt modelId="{1D16CDF8-5C11-4B79-A489-163B87B9881E}" type="parTrans" cxnId="{DB5B39DA-6038-4713-8AEE-28A8B2F5C4C4}">
      <dgm:prSet/>
      <dgm:spPr/>
      <dgm:t>
        <a:bodyPr/>
        <a:lstStyle/>
        <a:p>
          <a:endParaRPr lang="it-IT"/>
        </a:p>
      </dgm:t>
    </dgm:pt>
    <dgm:pt modelId="{EB86D4FA-80F0-4C67-AC8E-F809B71A3D6A}" type="sibTrans" cxnId="{DB5B39DA-6038-4713-8AEE-28A8B2F5C4C4}">
      <dgm:prSet/>
      <dgm:spPr/>
      <dgm:t>
        <a:bodyPr/>
        <a:lstStyle/>
        <a:p>
          <a:endParaRPr lang="it-IT"/>
        </a:p>
      </dgm:t>
    </dgm:pt>
    <dgm:pt modelId="{0DF8AAA8-7A20-41FD-AED2-1BAC91015B08}">
      <dgm:prSet phldrT="[Testo]"/>
      <dgm:spPr>
        <a:solidFill>
          <a:schemeClr val="accent4">
            <a:alpha val="90000"/>
          </a:schemeClr>
        </a:solidFill>
      </dgm:spPr>
      <dgm:t>
        <a:bodyPr/>
        <a:lstStyle/>
        <a:p>
          <a:r>
            <a:rPr lang="it-IT" dirty="0" smtClean="0"/>
            <a:t>Pedagogia sociale</a:t>
          </a:r>
          <a:endParaRPr lang="it-IT" dirty="0"/>
        </a:p>
      </dgm:t>
    </dgm:pt>
    <dgm:pt modelId="{CAA4875F-96CD-4255-963F-92DC822D41F3}" type="parTrans" cxnId="{9815F29B-3403-42A6-B064-B505B86F2BED}">
      <dgm:prSet/>
      <dgm:spPr/>
      <dgm:t>
        <a:bodyPr/>
        <a:lstStyle/>
        <a:p>
          <a:endParaRPr lang="it-IT"/>
        </a:p>
      </dgm:t>
    </dgm:pt>
    <dgm:pt modelId="{62A1EA86-710D-4DDE-BE3A-886C8A506307}" type="sibTrans" cxnId="{9815F29B-3403-42A6-B064-B505B86F2BED}">
      <dgm:prSet/>
      <dgm:spPr/>
      <dgm:t>
        <a:bodyPr/>
        <a:lstStyle/>
        <a:p>
          <a:endParaRPr lang="it-IT"/>
        </a:p>
      </dgm:t>
    </dgm:pt>
    <dgm:pt modelId="{C155AA11-17F0-4552-860A-055617D09501}">
      <dgm:prSet phldrT="[Testo]"/>
      <dgm:spPr>
        <a:solidFill>
          <a:schemeClr val="accent4">
            <a:alpha val="90000"/>
          </a:schemeClr>
        </a:solidFill>
      </dgm:spPr>
      <dgm:t>
        <a:bodyPr/>
        <a:lstStyle/>
        <a:p>
          <a:r>
            <a:rPr lang="it-IT" dirty="0" smtClean="0"/>
            <a:t>Educazione degli Adulti</a:t>
          </a:r>
          <a:endParaRPr lang="it-IT" dirty="0"/>
        </a:p>
      </dgm:t>
    </dgm:pt>
    <dgm:pt modelId="{50D71265-A05A-4D86-8A7F-1E3F0BEA5BC4}" type="parTrans" cxnId="{378F2FB8-EAF7-4826-A4DE-27C0ABC0EC6E}">
      <dgm:prSet/>
      <dgm:spPr/>
      <dgm:t>
        <a:bodyPr/>
        <a:lstStyle/>
        <a:p>
          <a:endParaRPr lang="it-IT"/>
        </a:p>
      </dgm:t>
    </dgm:pt>
    <dgm:pt modelId="{034EBFD2-0A57-4593-8959-94C606EAE4C3}" type="sibTrans" cxnId="{378F2FB8-EAF7-4826-A4DE-27C0ABC0EC6E}">
      <dgm:prSet/>
      <dgm:spPr/>
      <dgm:t>
        <a:bodyPr/>
        <a:lstStyle/>
        <a:p>
          <a:endParaRPr lang="it-IT"/>
        </a:p>
      </dgm:t>
    </dgm:pt>
    <dgm:pt modelId="{94C02C43-9A84-4D59-8142-F31F1A83D81B}" type="pres">
      <dgm:prSet presAssocID="{B5CE8FAA-5F59-49DA-A073-B168FCD61F16}" presName="hierChild1" presStyleCnt="0">
        <dgm:presLayoutVars>
          <dgm:chPref val="1"/>
          <dgm:dir/>
          <dgm:animOne val="branch"/>
          <dgm:animLvl val="lvl"/>
          <dgm:resizeHandles/>
        </dgm:presLayoutVars>
      </dgm:prSet>
      <dgm:spPr/>
      <dgm:t>
        <a:bodyPr/>
        <a:lstStyle/>
        <a:p>
          <a:endParaRPr lang="it-IT"/>
        </a:p>
      </dgm:t>
    </dgm:pt>
    <dgm:pt modelId="{1D8995C4-D01C-4048-903D-140FF3512C32}" type="pres">
      <dgm:prSet presAssocID="{9031B58E-AE0E-4786-9668-47D03D92D21C}" presName="hierRoot1" presStyleCnt="0"/>
      <dgm:spPr/>
    </dgm:pt>
    <dgm:pt modelId="{F3F7BD74-D9C7-4AEA-871D-BFD2540E4325}" type="pres">
      <dgm:prSet presAssocID="{9031B58E-AE0E-4786-9668-47D03D92D21C}" presName="composite" presStyleCnt="0"/>
      <dgm:spPr/>
    </dgm:pt>
    <dgm:pt modelId="{163C837A-605D-45D1-873B-8B7332BEB546}" type="pres">
      <dgm:prSet presAssocID="{9031B58E-AE0E-4786-9668-47D03D92D21C}" presName="background" presStyleLbl="node0" presStyleIdx="0" presStyleCnt="1"/>
      <dgm:spPr/>
    </dgm:pt>
    <dgm:pt modelId="{708B9EA0-75ED-4922-9179-17C8FB84A3E7}" type="pres">
      <dgm:prSet presAssocID="{9031B58E-AE0E-4786-9668-47D03D92D21C}" presName="text" presStyleLbl="fgAcc0" presStyleIdx="0" presStyleCnt="1">
        <dgm:presLayoutVars>
          <dgm:chPref val="3"/>
        </dgm:presLayoutVars>
      </dgm:prSet>
      <dgm:spPr/>
      <dgm:t>
        <a:bodyPr/>
        <a:lstStyle/>
        <a:p>
          <a:endParaRPr lang="it-IT"/>
        </a:p>
      </dgm:t>
    </dgm:pt>
    <dgm:pt modelId="{48658CD1-BAD9-42DC-8BEE-84654775BF20}" type="pres">
      <dgm:prSet presAssocID="{9031B58E-AE0E-4786-9668-47D03D92D21C}" presName="hierChild2" presStyleCnt="0"/>
      <dgm:spPr/>
    </dgm:pt>
    <dgm:pt modelId="{965BAAC5-EF11-4F96-B825-527C6171AD8A}" type="pres">
      <dgm:prSet presAssocID="{CAA4875F-96CD-4255-963F-92DC822D41F3}" presName="Name10" presStyleLbl="parChTrans1D2" presStyleIdx="0" presStyleCnt="2"/>
      <dgm:spPr/>
      <dgm:t>
        <a:bodyPr/>
        <a:lstStyle/>
        <a:p>
          <a:endParaRPr lang="it-IT"/>
        </a:p>
      </dgm:t>
    </dgm:pt>
    <dgm:pt modelId="{E906C9F9-7AF7-4314-AA9E-ECC3B4DD526C}" type="pres">
      <dgm:prSet presAssocID="{0DF8AAA8-7A20-41FD-AED2-1BAC91015B08}" presName="hierRoot2" presStyleCnt="0"/>
      <dgm:spPr/>
    </dgm:pt>
    <dgm:pt modelId="{CAF301C6-0271-4741-9B32-472F6D295D60}" type="pres">
      <dgm:prSet presAssocID="{0DF8AAA8-7A20-41FD-AED2-1BAC91015B08}" presName="composite2" presStyleCnt="0"/>
      <dgm:spPr/>
    </dgm:pt>
    <dgm:pt modelId="{53F71B39-2B58-4E7C-A659-921B6EF564B1}" type="pres">
      <dgm:prSet presAssocID="{0DF8AAA8-7A20-41FD-AED2-1BAC91015B08}" presName="background2" presStyleLbl="node2" presStyleIdx="0" presStyleCnt="2"/>
      <dgm:spPr/>
    </dgm:pt>
    <dgm:pt modelId="{9B409F6F-E4A4-46B1-8859-87F1CA937349}" type="pres">
      <dgm:prSet presAssocID="{0DF8AAA8-7A20-41FD-AED2-1BAC91015B08}" presName="text2" presStyleLbl="fgAcc2" presStyleIdx="0" presStyleCnt="2">
        <dgm:presLayoutVars>
          <dgm:chPref val="3"/>
        </dgm:presLayoutVars>
      </dgm:prSet>
      <dgm:spPr/>
      <dgm:t>
        <a:bodyPr/>
        <a:lstStyle/>
        <a:p>
          <a:endParaRPr lang="it-IT"/>
        </a:p>
      </dgm:t>
    </dgm:pt>
    <dgm:pt modelId="{3ABCD932-EF7B-49A2-A36D-6D7310AD7842}" type="pres">
      <dgm:prSet presAssocID="{0DF8AAA8-7A20-41FD-AED2-1BAC91015B08}" presName="hierChild3" presStyleCnt="0"/>
      <dgm:spPr/>
    </dgm:pt>
    <dgm:pt modelId="{132B075F-7230-4ECA-BAEB-EA0BD7C2F129}" type="pres">
      <dgm:prSet presAssocID="{50D71265-A05A-4D86-8A7F-1E3F0BEA5BC4}" presName="Name10" presStyleLbl="parChTrans1D2" presStyleIdx="1" presStyleCnt="2"/>
      <dgm:spPr/>
      <dgm:t>
        <a:bodyPr/>
        <a:lstStyle/>
        <a:p>
          <a:endParaRPr lang="it-IT"/>
        </a:p>
      </dgm:t>
    </dgm:pt>
    <dgm:pt modelId="{359E10B3-1497-4D98-9E82-F7A5AB5AF4F0}" type="pres">
      <dgm:prSet presAssocID="{C155AA11-17F0-4552-860A-055617D09501}" presName="hierRoot2" presStyleCnt="0"/>
      <dgm:spPr/>
    </dgm:pt>
    <dgm:pt modelId="{51188753-B4C5-4B8B-B565-F19B2CFE845D}" type="pres">
      <dgm:prSet presAssocID="{C155AA11-17F0-4552-860A-055617D09501}" presName="composite2" presStyleCnt="0"/>
      <dgm:spPr/>
    </dgm:pt>
    <dgm:pt modelId="{69143443-3344-4651-B226-F5E518BB0724}" type="pres">
      <dgm:prSet presAssocID="{C155AA11-17F0-4552-860A-055617D09501}" presName="background2" presStyleLbl="node2" presStyleIdx="1" presStyleCnt="2"/>
      <dgm:spPr/>
    </dgm:pt>
    <dgm:pt modelId="{409FAF6C-2033-418D-BC08-7379C57F991F}" type="pres">
      <dgm:prSet presAssocID="{C155AA11-17F0-4552-860A-055617D09501}" presName="text2" presStyleLbl="fgAcc2" presStyleIdx="1" presStyleCnt="2">
        <dgm:presLayoutVars>
          <dgm:chPref val="3"/>
        </dgm:presLayoutVars>
      </dgm:prSet>
      <dgm:spPr/>
      <dgm:t>
        <a:bodyPr/>
        <a:lstStyle/>
        <a:p>
          <a:endParaRPr lang="it-IT"/>
        </a:p>
      </dgm:t>
    </dgm:pt>
    <dgm:pt modelId="{7649D69C-1075-4DFF-8333-18E6ACB91EFB}" type="pres">
      <dgm:prSet presAssocID="{C155AA11-17F0-4552-860A-055617D09501}" presName="hierChild3" presStyleCnt="0"/>
      <dgm:spPr/>
    </dgm:pt>
  </dgm:ptLst>
  <dgm:cxnLst>
    <dgm:cxn modelId="{DF6F48C3-9D20-49A9-B58B-D33BD8F586E7}" type="presOf" srcId="{B5CE8FAA-5F59-49DA-A073-B168FCD61F16}" destId="{94C02C43-9A84-4D59-8142-F31F1A83D81B}" srcOrd="0" destOrd="0" presId="urn:microsoft.com/office/officeart/2005/8/layout/hierarchy1"/>
    <dgm:cxn modelId="{1E9A8369-85DA-44BA-A987-060E90187F9A}" type="presOf" srcId="{CAA4875F-96CD-4255-963F-92DC822D41F3}" destId="{965BAAC5-EF11-4F96-B825-527C6171AD8A}" srcOrd="0" destOrd="0" presId="urn:microsoft.com/office/officeart/2005/8/layout/hierarchy1"/>
    <dgm:cxn modelId="{A2BE4106-9EA1-4882-875D-6F5EBAF21050}" type="presOf" srcId="{0DF8AAA8-7A20-41FD-AED2-1BAC91015B08}" destId="{9B409F6F-E4A4-46B1-8859-87F1CA937349}" srcOrd="0" destOrd="0" presId="urn:microsoft.com/office/officeart/2005/8/layout/hierarchy1"/>
    <dgm:cxn modelId="{37742736-4874-481C-A250-815769B3092C}" type="presOf" srcId="{50D71265-A05A-4D86-8A7F-1E3F0BEA5BC4}" destId="{132B075F-7230-4ECA-BAEB-EA0BD7C2F129}" srcOrd="0" destOrd="0" presId="urn:microsoft.com/office/officeart/2005/8/layout/hierarchy1"/>
    <dgm:cxn modelId="{DF206D2F-9AF5-427B-B893-B2BB4BCEA88B}" type="presOf" srcId="{9031B58E-AE0E-4786-9668-47D03D92D21C}" destId="{708B9EA0-75ED-4922-9179-17C8FB84A3E7}" srcOrd="0" destOrd="0" presId="urn:microsoft.com/office/officeart/2005/8/layout/hierarchy1"/>
    <dgm:cxn modelId="{DB5B39DA-6038-4713-8AEE-28A8B2F5C4C4}" srcId="{B5CE8FAA-5F59-49DA-A073-B168FCD61F16}" destId="{9031B58E-AE0E-4786-9668-47D03D92D21C}" srcOrd="0" destOrd="0" parTransId="{1D16CDF8-5C11-4B79-A489-163B87B9881E}" sibTransId="{EB86D4FA-80F0-4C67-AC8E-F809B71A3D6A}"/>
    <dgm:cxn modelId="{B97200E3-97B5-4ED6-A069-F4663FB6E0D1}" type="presOf" srcId="{C155AA11-17F0-4552-860A-055617D09501}" destId="{409FAF6C-2033-418D-BC08-7379C57F991F}" srcOrd="0" destOrd="0" presId="urn:microsoft.com/office/officeart/2005/8/layout/hierarchy1"/>
    <dgm:cxn modelId="{378F2FB8-EAF7-4826-A4DE-27C0ABC0EC6E}" srcId="{9031B58E-AE0E-4786-9668-47D03D92D21C}" destId="{C155AA11-17F0-4552-860A-055617D09501}" srcOrd="1" destOrd="0" parTransId="{50D71265-A05A-4D86-8A7F-1E3F0BEA5BC4}" sibTransId="{034EBFD2-0A57-4593-8959-94C606EAE4C3}"/>
    <dgm:cxn modelId="{9815F29B-3403-42A6-B064-B505B86F2BED}" srcId="{9031B58E-AE0E-4786-9668-47D03D92D21C}" destId="{0DF8AAA8-7A20-41FD-AED2-1BAC91015B08}" srcOrd="0" destOrd="0" parTransId="{CAA4875F-96CD-4255-963F-92DC822D41F3}" sibTransId="{62A1EA86-710D-4DDE-BE3A-886C8A506307}"/>
    <dgm:cxn modelId="{46E2E322-9659-4051-92DF-CD2F2D260793}" type="presParOf" srcId="{94C02C43-9A84-4D59-8142-F31F1A83D81B}" destId="{1D8995C4-D01C-4048-903D-140FF3512C32}" srcOrd="0" destOrd="0" presId="urn:microsoft.com/office/officeart/2005/8/layout/hierarchy1"/>
    <dgm:cxn modelId="{76D3433A-8D61-4BB7-A7B0-87A280C19E81}" type="presParOf" srcId="{1D8995C4-D01C-4048-903D-140FF3512C32}" destId="{F3F7BD74-D9C7-4AEA-871D-BFD2540E4325}" srcOrd="0" destOrd="0" presId="urn:microsoft.com/office/officeart/2005/8/layout/hierarchy1"/>
    <dgm:cxn modelId="{C5F5E954-7854-4DB3-8DDB-D98E85B076F0}" type="presParOf" srcId="{F3F7BD74-D9C7-4AEA-871D-BFD2540E4325}" destId="{163C837A-605D-45D1-873B-8B7332BEB546}" srcOrd="0" destOrd="0" presId="urn:microsoft.com/office/officeart/2005/8/layout/hierarchy1"/>
    <dgm:cxn modelId="{B2E28584-8D16-4728-8B2F-70965389240C}" type="presParOf" srcId="{F3F7BD74-D9C7-4AEA-871D-BFD2540E4325}" destId="{708B9EA0-75ED-4922-9179-17C8FB84A3E7}" srcOrd="1" destOrd="0" presId="urn:microsoft.com/office/officeart/2005/8/layout/hierarchy1"/>
    <dgm:cxn modelId="{0D29FC6D-A1AB-47BF-A0C5-5BB2238DED67}" type="presParOf" srcId="{1D8995C4-D01C-4048-903D-140FF3512C32}" destId="{48658CD1-BAD9-42DC-8BEE-84654775BF20}" srcOrd="1" destOrd="0" presId="urn:microsoft.com/office/officeart/2005/8/layout/hierarchy1"/>
    <dgm:cxn modelId="{5B24D7D2-4BB7-46BD-92B4-C023289ADA46}" type="presParOf" srcId="{48658CD1-BAD9-42DC-8BEE-84654775BF20}" destId="{965BAAC5-EF11-4F96-B825-527C6171AD8A}" srcOrd="0" destOrd="0" presId="urn:microsoft.com/office/officeart/2005/8/layout/hierarchy1"/>
    <dgm:cxn modelId="{AB123421-D172-4600-A9E4-6D3EEA1ED52E}" type="presParOf" srcId="{48658CD1-BAD9-42DC-8BEE-84654775BF20}" destId="{E906C9F9-7AF7-4314-AA9E-ECC3B4DD526C}" srcOrd="1" destOrd="0" presId="urn:microsoft.com/office/officeart/2005/8/layout/hierarchy1"/>
    <dgm:cxn modelId="{C143C1C1-58EA-46EA-B765-121CFFDC2C79}" type="presParOf" srcId="{E906C9F9-7AF7-4314-AA9E-ECC3B4DD526C}" destId="{CAF301C6-0271-4741-9B32-472F6D295D60}" srcOrd="0" destOrd="0" presId="urn:microsoft.com/office/officeart/2005/8/layout/hierarchy1"/>
    <dgm:cxn modelId="{8E0E4B39-36C5-4107-B81C-D5B3E4905A51}" type="presParOf" srcId="{CAF301C6-0271-4741-9B32-472F6D295D60}" destId="{53F71B39-2B58-4E7C-A659-921B6EF564B1}" srcOrd="0" destOrd="0" presId="urn:microsoft.com/office/officeart/2005/8/layout/hierarchy1"/>
    <dgm:cxn modelId="{63672D98-BED6-4252-A84F-B46F8E6767F1}" type="presParOf" srcId="{CAF301C6-0271-4741-9B32-472F6D295D60}" destId="{9B409F6F-E4A4-46B1-8859-87F1CA937349}" srcOrd="1" destOrd="0" presId="urn:microsoft.com/office/officeart/2005/8/layout/hierarchy1"/>
    <dgm:cxn modelId="{2D11CD45-5344-4A31-A6E5-EB6AD4F9E887}" type="presParOf" srcId="{E906C9F9-7AF7-4314-AA9E-ECC3B4DD526C}" destId="{3ABCD932-EF7B-49A2-A36D-6D7310AD7842}" srcOrd="1" destOrd="0" presId="urn:microsoft.com/office/officeart/2005/8/layout/hierarchy1"/>
    <dgm:cxn modelId="{32178CDE-DC0F-4C1B-8FFE-70645FA4BC23}" type="presParOf" srcId="{48658CD1-BAD9-42DC-8BEE-84654775BF20}" destId="{132B075F-7230-4ECA-BAEB-EA0BD7C2F129}" srcOrd="2" destOrd="0" presId="urn:microsoft.com/office/officeart/2005/8/layout/hierarchy1"/>
    <dgm:cxn modelId="{47B13AFD-C9B9-4B82-8787-F22F4C96A004}" type="presParOf" srcId="{48658CD1-BAD9-42DC-8BEE-84654775BF20}" destId="{359E10B3-1497-4D98-9E82-F7A5AB5AF4F0}" srcOrd="3" destOrd="0" presId="urn:microsoft.com/office/officeart/2005/8/layout/hierarchy1"/>
    <dgm:cxn modelId="{8AAA505D-44BB-4FEC-BEBD-2C9F9BEA6ACA}" type="presParOf" srcId="{359E10B3-1497-4D98-9E82-F7A5AB5AF4F0}" destId="{51188753-B4C5-4B8B-B565-F19B2CFE845D}" srcOrd="0" destOrd="0" presId="urn:microsoft.com/office/officeart/2005/8/layout/hierarchy1"/>
    <dgm:cxn modelId="{8AE57B31-7CE3-4E93-826B-2BA99B80F6C0}" type="presParOf" srcId="{51188753-B4C5-4B8B-B565-F19B2CFE845D}" destId="{69143443-3344-4651-B226-F5E518BB0724}" srcOrd="0" destOrd="0" presId="urn:microsoft.com/office/officeart/2005/8/layout/hierarchy1"/>
    <dgm:cxn modelId="{F10BF4D4-2D89-445B-A444-2F3E64FF4D80}" type="presParOf" srcId="{51188753-B4C5-4B8B-B565-F19B2CFE845D}" destId="{409FAF6C-2033-418D-BC08-7379C57F991F}" srcOrd="1" destOrd="0" presId="urn:microsoft.com/office/officeart/2005/8/layout/hierarchy1"/>
    <dgm:cxn modelId="{A12B737C-A9E1-43E8-9857-085193B8D4F1}" type="presParOf" srcId="{359E10B3-1497-4D98-9E82-F7A5AB5AF4F0}" destId="{7649D69C-1075-4DFF-8333-18E6ACB91EFB}"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651551-6428-4E87-BBA3-AA3D1C65C2D8}"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it-IT"/>
        </a:p>
      </dgm:t>
    </dgm:pt>
    <dgm:pt modelId="{11BCCF6F-6134-46AC-B6A3-E55CB2CF9DDC}">
      <dgm:prSet phldrT="[Testo]"/>
      <dgm:spPr/>
      <dgm:t>
        <a:bodyPr/>
        <a:lstStyle/>
        <a:p>
          <a:r>
            <a:rPr lang="it-IT" dirty="0" smtClean="0"/>
            <a:t>Istruzione</a:t>
          </a:r>
          <a:endParaRPr lang="it-IT" dirty="0"/>
        </a:p>
      </dgm:t>
    </dgm:pt>
    <dgm:pt modelId="{DF79DD68-10BA-482E-AD0A-EBA1A1F3E7A4}" type="parTrans" cxnId="{A4C255E1-6741-4E9E-B4CB-B522F24D09BD}">
      <dgm:prSet/>
      <dgm:spPr/>
      <dgm:t>
        <a:bodyPr/>
        <a:lstStyle/>
        <a:p>
          <a:endParaRPr lang="it-IT"/>
        </a:p>
      </dgm:t>
    </dgm:pt>
    <dgm:pt modelId="{D84A1FAD-18E5-4204-932E-6E42DE48FAA9}" type="sibTrans" cxnId="{A4C255E1-6741-4E9E-B4CB-B522F24D09BD}">
      <dgm:prSet/>
      <dgm:spPr/>
      <dgm:t>
        <a:bodyPr/>
        <a:lstStyle/>
        <a:p>
          <a:endParaRPr lang="it-IT"/>
        </a:p>
      </dgm:t>
    </dgm:pt>
    <dgm:pt modelId="{F4E6BD07-1F11-4D82-B9A6-DC195C88EC34}">
      <dgm:prSet phldrT="[Testo]"/>
      <dgm:spPr>
        <a:solidFill>
          <a:srgbClr val="92D050">
            <a:alpha val="90000"/>
          </a:srgbClr>
        </a:solidFill>
      </dgm:spPr>
      <dgm:t>
        <a:bodyPr/>
        <a:lstStyle/>
        <a:p>
          <a:r>
            <a:rPr lang="it-IT" dirty="0" smtClean="0"/>
            <a:t>Formazione professionale</a:t>
          </a:r>
          <a:endParaRPr lang="it-IT" dirty="0"/>
        </a:p>
      </dgm:t>
    </dgm:pt>
    <dgm:pt modelId="{5B8120F1-FBEB-42CE-8AAD-C68D10AB5C4F}" type="parTrans" cxnId="{B3CC9240-BD3F-4CC8-AA35-CDDD486DDF77}">
      <dgm:prSet/>
      <dgm:spPr/>
      <dgm:t>
        <a:bodyPr/>
        <a:lstStyle/>
        <a:p>
          <a:endParaRPr lang="it-IT"/>
        </a:p>
      </dgm:t>
    </dgm:pt>
    <dgm:pt modelId="{D9115591-31D8-477C-8444-ADD0B4EEFCAF}" type="sibTrans" cxnId="{B3CC9240-BD3F-4CC8-AA35-CDDD486DDF77}">
      <dgm:prSet/>
      <dgm:spPr/>
      <dgm:t>
        <a:bodyPr/>
        <a:lstStyle/>
        <a:p>
          <a:endParaRPr lang="it-IT"/>
        </a:p>
      </dgm:t>
    </dgm:pt>
    <dgm:pt modelId="{259A870E-5114-4DC9-9B14-6F0CB19FD2E3}">
      <dgm:prSet phldrT="[Testo]"/>
      <dgm:spPr>
        <a:solidFill>
          <a:srgbClr val="92D050">
            <a:alpha val="90000"/>
          </a:srgbClr>
        </a:solidFill>
      </dgm:spPr>
      <dgm:t>
        <a:bodyPr/>
        <a:lstStyle/>
        <a:p>
          <a:r>
            <a:rPr lang="it-IT" dirty="0" smtClean="0"/>
            <a:t>Università della Terza età</a:t>
          </a:r>
          <a:endParaRPr lang="it-IT" dirty="0"/>
        </a:p>
      </dgm:t>
    </dgm:pt>
    <dgm:pt modelId="{190850BD-2732-4B7B-8780-5B56E332D39A}" type="parTrans" cxnId="{960691F2-92A0-4559-B044-AF6A56B14DE2}">
      <dgm:prSet/>
      <dgm:spPr/>
      <dgm:t>
        <a:bodyPr/>
        <a:lstStyle/>
        <a:p>
          <a:endParaRPr lang="it-IT"/>
        </a:p>
      </dgm:t>
    </dgm:pt>
    <dgm:pt modelId="{4CC10CC3-F3AA-4AC3-A0D2-5C7305B035F6}" type="sibTrans" cxnId="{960691F2-92A0-4559-B044-AF6A56B14DE2}">
      <dgm:prSet/>
      <dgm:spPr/>
      <dgm:t>
        <a:bodyPr/>
        <a:lstStyle/>
        <a:p>
          <a:endParaRPr lang="it-IT"/>
        </a:p>
      </dgm:t>
    </dgm:pt>
    <dgm:pt modelId="{EBF07870-A405-4624-B484-9C6A79F6EAFD}">
      <dgm:prSet phldrT="[Testo]"/>
      <dgm:spPr/>
      <dgm:t>
        <a:bodyPr/>
        <a:lstStyle/>
        <a:p>
          <a:r>
            <a:rPr lang="it-IT" dirty="0" err="1" smtClean="0"/>
            <a:t>Socio-assistenza</a:t>
          </a:r>
          <a:endParaRPr lang="it-IT" dirty="0"/>
        </a:p>
      </dgm:t>
    </dgm:pt>
    <dgm:pt modelId="{3A97F161-C122-45F5-ABEE-07EC9F293E89}" type="parTrans" cxnId="{F16C74F1-C41F-49A1-8D25-552F75BE164A}">
      <dgm:prSet/>
      <dgm:spPr/>
      <dgm:t>
        <a:bodyPr/>
        <a:lstStyle/>
        <a:p>
          <a:endParaRPr lang="it-IT"/>
        </a:p>
      </dgm:t>
    </dgm:pt>
    <dgm:pt modelId="{CD75D163-A00E-4A99-8293-9CEAA8ED1FF7}" type="sibTrans" cxnId="{F16C74F1-C41F-49A1-8D25-552F75BE164A}">
      <dgm:prSet/>
      <dgm:spPr/>
      <dgm:t>
        <a:bodyPr/>
        <a:lstStyle/>
        <a:p>
          <a:endParaRPr lang="it-IT"/>
        </a:p>
      </dgm:t>
    </dgm:pt>
    <dgm:pt modelId="{8F97009D-0699-44E5-9B9C-69E187763F1D}">
      <dgm:prSet phldrT="[Testo]"/>
      <dgm:spPr>
        <a:solidFill>
          <a:srgbClr val="92D050">
            <a:alpha val="90000"/>
          </a:srgbClr>
        </a:solidFill>
      </dgm:spPr>
      <dgm:t>
        <a:bodyPr/>
        <a:lstStyle/>
        <a:p>
          <a:r>
            <a:rPr lang="it-IT" dirty="0" smtClean="0"/>
            <a:t>Carcere</a:t>
          </a:r>
          <a:endParaRPr lang="it-IT" dirty="0"/>
        </a:p>
      </dgm:t>
    </dgm:pt>
    <dgm:pt modelId="{C8B63252-A062-404F-AB62-53A43C424A78}" type="parTrans" cxnId="{5A2BA8F1-BDE5-4AEC-96D2-598E2AC23B68}">
      <dgm:prSet/>
      <dgm:spPr/>
      <dgm:t>
        <a:bodyPr/>
        <a:lstStyle/>
        <a:p>
          <a:endParaRPr lang="it-IT"/>
        </a:p>
      </dgm:t>
    </dgm:pt>
    <dgm:pt modelId="{2A897976-C0B3-4A9F-8877-1B0E0396AC62}" type="sibTrans" cxnId="{5A2BA8F1-BDE5-4AEC-96D2-598E2AC23B68}">
      <dgm:prSet/>
      <dgm:spPr/>
      <dgm:t>
        <a:bodyPr/>
        <a:lstStyle/>
        <a:p>
          <a:endParaRPr lang="it-IT"/>
        </a:p>
      </dgm:t>
    </dgm:pt>
    <dgm:pt modelId="{66A4554D-654A-4940-A45A-84A2B8D79AF9}">
      <dgm:prSet phldrT="[Testo]"/>
      <dgm:spPr>
        <a:solidFill>
          <a:srgbClr val="92D050">
            <a:alpha val="90000"/>
          </a:srgbClr>
        </a:solidFill>
      </dgm:spPr>
      <dgm:t>
        <a:bodyPr/>
        <a:lstStyle/>
        <a:p>
          <a:r>
            <a:rPr lang="it-IT" dirty="0" smtClean="0"/>
            <a:t>Comunità di recupero</a:t>
          </a:r>
          <a:endParaRPr lang="it-IT" dirty="0"/>
        </a:p>
      </dgm:t>
    </dgm:pt>
    <dgm:pt modelId="{8959A684-19DA-4615-940F-8E391A930861}" type="parTrans" cxnId="{70DD2F38-F8FB-4A1F-A918-889FDCCFBB82}">
      <dgm:prSet/>
      <dgm:spPr/>
      <dgm:t>
        <a:bodyPr/>
        <a:lstStyle/>
        <a:p>
          <a:endParaRPr lang="it-IT"/>
        </a:p>
      </dgm:t>
    </dgm:pt>
    <dgm:pt modelId="{81BC139C-056D-41BE-8B73-4AE02D2599FF}" type="sibTrans" cxnId="{70DD2F38-F8FB-4A1F-A918-889FDCCFBB82}">
      <dgm:prSet/>
      <dgm:spPr/>
      <dgm:t>
        <a:bodyPr/>
        <a:lstStyle/>
        <a:p>
          <a:endParaRPr lang="it-IT"/>
        </a:p>
      </dgm:t>
    </dgm:pt>
    <dgm:pt modelId="{3FAEBDD3-FF2C-48C7-8C87-0FB60FD81FA4}">
      <dgm:prSet phldrT="[Testo]"/>
      <dgm:spPr/>
      <dgm:t>
        <a:bodyPr/>
        <a:lstStyle/>
        <a:p>
          <a:r>
            <a:rPr lang="it-IT" dirty="0" smtClean="0"/>
            <a:t>Extra-istituzionale</a:t>
          </a:r>
          <a:endParaRPr lang="it-IT" dirty="0"/>
        </a:p>
      </dgm:t>
    </dgm:pt>
    <dgm:pt modelId="{7FB361C6-48A6-48C4-8C5C-70B0F51889C0}" type="parTrans" cxnId="{F14C5066-A5DE-4623-BEFB-9EB267D82DE0}">
      <dgm:prSet/>
      <dgm:spPr/>
      <dgm:t>
        <a:bodyPr/>
        <a:lstStyle/>
        <a:p>
          <a:endParaRPr lang="it-IT"/>
        </a:p>
      </dgm:t>
    </dgm:pt>
    <dgm:pt modelId="{9C4C9896-7208-47AB-B3F6-3280D66949AB}" type="sibTrans" cxnId="{F14C5066-A5DE-4623-BEFB-9EB267D82DE0}">
      <dgm:prSet/>
      <dgm:spPr/>
      <dgm:t>
        <a:bodyPr/>
        <a:lstStyle/>
        <a:p>
          <a:endParaRPr lang="it-IT"/>
        </a:p>
      </dgm:t>
    </dgm:pt>
    <dgm:pt modelId="{CF9A314B-AAEF-4B62-9F5D-FB628BB98A4A}">
      <dgm:prSet phldrT="[Testo]"/>
      <dgm:spPr>
        <a:solidFill>
          <a:srgbClr val="92D050">
            <a:alpha val="90000"/>
          </a:srgbClr>
        </a:solidFill>
      </dgm:spPr>
      <dgm:t>
        <a:bodyPr/>
        <a:lstStyle/>
        <a:p>
          <a:r>
            <a:rPr lang="it-IT" dirty="0" smtClean="0"/>
            <a:t>Educazione familiare</a:t>
          </a:r>
          <a:endParaRPr lang="it-IT" dirty="0"/>
        </a:p>
      </dgm:t>
    </dgm:pt>
    <dgm:pt modelId="{20818ADF-077E-44D5-92FF-38B5CBEF357F}" type="parTrans" cxnId="{19273321-71B7-4B31-A447-5C954EA450E8}">
      <dgm:prSet/>
      <dgm:spPr/>
      <dgm:t>
        <a:bodyPr/>
        <a:lstStyle/>
        <a:p>
          <a:endParaRPr lang="it-IT"/>
        </a:p>
      </dgm:t>
    </dgm:pt>
    <dgm:pt modelId="{0519AE19-4D05-440C-A1BA-18092B327962}" type="sibTrans" cxnId="{19273321-71B7-4B31-A447-5C954EA450E8}">
      <dgm:prSet/>
      <dgm:spPr/>
      <dgm:t>
        <a:bodyPr/>
        <a:lstStyle/>
        <a:p>
          <a:endParaRPr lang="it-IT"/>
        </a:p>
      </dgm:t>
    </dgm:pt>
    <dgm:pt modelId="{84233533-AB68-4C52-BE96-8796CEF469EF}">
      <dgm:prSet phldrT="[Testo]"/>
      <dgm:spPr>
        <a:solidFill>
          <a:srgbClr val="92D050">
            <a:alpha val="90000"/>
          </a:srgbClr>
        </a:solidFill>
      </dgm:spPr>
      <dgm:t>
        <a:bodyPr/>
        <a:lstStyle/>
        <a:p>
          <a:r>
            <a:rPr lang="it-IT" dirty="0" smtClean="0"/>
            <a:t>Educazione alla cittadinanza</a:t>
          </a:r>
          <a:endParaRPr lang="it-IT" dirty="0"/>
        </a:p>
      </dgm:t>
    </dgm:pt>
    <dgm:pt modelId="{8899DD0D-9D07-4F72-B671-08A5921E2154}" type="parTrans" cxnId="{B91211EA-2940-4F64-83CC-798C44C50272}">
      <dgm:prSet/>
      <dgm:spPr/>
      <dgm:t>
        <a:bodyPr/>
        <a:lstStyle/>
        <a:p>
          <a:endParaRPr lang="it-IT"/>
        </a:p>
      </dgm:t>
    </dgm:pt>
    <dgm:pt modelId="{543EB24D-65E8-4057-B836-88CBA0AE7128}" type="sibTrans" cxnId="{B91211EA-2940-4F64-83CC-798C44C50272}">
      <dgm:prSet/>
      <dgm:spPr/>
      <dgm:t>
        <a:bodyPr/>
        <a:lstStyle/>
        <a:p>
          <a:endParaRPr lang="it-IT"/>
        </a:p>
      </dgm:t>
    </dgm:pt>
    <dgm:pt modelId="{C4DCA113-5B11-403D-83A2-19F3DF7E7187}" type="pres">
      <dgm:prSet presAssocID="{9B651551-6428-4E87-BBA3-AA3D1C65C2D8}" presName="linearFlow" presStyleCnt="0">
        <dgm:presLayoutVars>
          <dgm:dir/>
          <dgm:animLvl val="lvl"/>
          <dgm:resizeHandles val="exact"/>
        </dgm:presLayoutVars>
      </dgm:prSet>
      <dgm:spPr/>
      <dgm:t>
        <a:bodyPr/>
        <a:lstStyle/>
        <a:p>
          <a:endParaRPr lang="it-IT"/>
        </a:p>
      </dgm:t>
    </dgm:pt>
    <dgm:pt modelId="{F1F56815-189F-4C96-8806-C254F9D7AEC2}" type="pres">
      <dgm:prSet presAssocID="{11BCCF6F-6134-46AC-B6A3-E55CB2CF9DDC}" presName="composite" presStyleCnt="0"/>
      <dgm:spPr/>
    </dgm:pt>
    <dgm:pt modelId="{CE25CB13-AFE7-4A24-945C-FE16AC608652}" type="pres">
      <dgm:prSet presAssocID="{11BCCF6F-6134-46AC-B6A3-E55CB2CF9DDC}" presName="parentText" presStyleLbl="alignNode1" presStyleIdx="0" presStyleCnt="3">
        <dgm:presLayoutVars>
          <dgm:chMax val="1"/>
          <dgm:bulletEnabled val="1"/>
        </dgm:presLayoutVars>
      </dgm:prSet>
      <dgm:spPr/>
      <dgm:t>
        <a:bodyPr/>
        <a:lstStyle/>
        <a:p>
          <a:endParaRPr lang="it-IT"/>
        </a:p>
      </dgm:t>
    </dgm:pt>
    <dgm:pt modelId="{3D55C944-7D27-4E93-8429-AD003BE9DF41}" type="pres">
      <dgm:prSet presAssocID="{11BCCF6F-6134-46AC-B6A3-E55CB2CF9DDC}" presName="descendantText" presStyleLbl="alignAcc1" presStyleIdx="0" presStyleCnt="3">
        <dgm:presLayoutVars>
          <dgm:bulletEnabled val="1"/>
        </dgm:presLayoutVars>
      </dgm:prSet>
      <dgm:spPr/>
      <dgm:t>
        <a:bodyPr/>
        <a:lstStyle/>
        <a:p>
          <a:endParaRPr lang="it-IT"/>
        </a:p>
      </dgm:t>
    </dgm:pt>
    <dgm:pt modelId="{CEB9A3A0-668B-44ED-94AB-3146163AE1A0}" type="pres">
      <dgm:prSet presAssocID="{D84A1FAD-18E5-4204-932E-6E42DE48FAA9}" presName="sp" presStyleCnt="0"/>
      <dgm:spPr/>
    </dgm:pt>
    <dgm:pt modelId="{51A5930B-FC31-440B-A5BE-C6F4878F80A1}" type="pres">
      <dgm:prSet presAssocID="{EBF07870-A405-4624-B484-9C6A79F6EAFD}" presName="composite" presStyleCnt="0"/>
      <dgm:spPr/>
    </dgm:pt>
    <dgm:pt modelId="{DA9F1ECE-31A4-4FAF-A58E-4E5FC8E9B4CE}" type="pres">
      <dgm:prSet presAssocID="{EBF07870-A405-4624-B484-9C6A79F6EAFD}" presName="parentText" presStyleLbl="alignNode1" presStyleIdx="1" presStyleCnt="3">
        <dgm:presLayoutVars>
          <dgm:chMax val="1"/>
          <dgm:bulletEnabled val="1"/>
        </dgm:presLayoutVars>
      </dgm:prSet>
      <dgm:spPr/>
      <dgm:t>
        <a:bodyPr/>
        <a:lstStyle/>
        <a:p>
          <a:endParaRPr lang="it-IT"/>
        </a:p>
      </dgm:t>
    </dgm:pt>
    <dgm:pt modelId="{54636FC1-AB46-445B-9FE4-9AB93884361C}" type="pres">
      <dgm:prSet presAssocID="{EBF07870-A405-4624-B484-9C6A79F6EAFD}" presName="descendantText" presStyleLbl="alignAcc1" presStyleIdx="1" presStyleCnt="3">
        <dgm:presLayoutVars>
          <dgm:bulletEnabled val="1"/>
        </dgm:presLayoutVars>
      </dgm:prSet>
      <dgm:spPr/>
      <dgm:t>
        <a:bodyPr/>
        <a:lstStyle/>
        <a:p>
          <a:endParaRPr lang="it-IT"/>
        </a:p>
      </dgm:t>
    </dgm:pt>
    <dgm:pt modelId="{1985378F-0C29-4265-B65D-2F72441C1244}" type="pres">
      <dgm:prSet presAssocID="{CD75D163-A00E-4A99-8293-9CEAA8ED1FF7}" presName="sp" presStyleCnt="0"/>
      <dgm:spPr/>
    </dgm:pt>
    <dgm:pt modelId="{9DAAD861-2345-4AFF-8AF5-DC2578585D2F}" type="pres">
      <dgm:prSet presAssocID="{3FAEBDD3-FF2C-48C7-8C87-0FB60FD81FA4}" presName="composite" presStyleCnt="0"/>
      <dgm:spPr/>
    </dgm:pt>
    <dgm:pt modelId="{54BCE88E-CFA3-4B68-8CCE-830873BD2CC2}" type="pres">
      <dgm:prSet presAssocID="{3FAEBDD3-FF2C-48C7-8C87-0FB60FD81FA4}" presName="parentText" presStyleLbl="alignNode1" presStyleIdx="2" presStyleCnt="3">
        <dgm:presLayoutVars>
          <dgm:chMax val="1"/>
          <dgm:bulletEnabled val="1"/>
        </dgm:presLayoutVars>
      </dgm:prSet>
      <dgm:spPr/>
      <dgm:t>
        <a:bodyPr/>
        <a:lstStyle/>
        <a:p>
          <a:endParaRPr lang="it-IT"/>
        </a:p>
      </dgm:t>
    </dgm:pt>
    <dgm:pt modelId="{29B25BE1-F09A-41E8-B3F9-63F0F2922A25}" type="pres">
      <dgm:prSet presAssocID="{3FAEBDD3-FF2C-48C7-8C87-0FB60FD81FA4}" presName="descendantText" presStyleLbl="alignAcc1" presStyleIdx="2" presStyleCnt="3">
        <dgm:presLayoutVars>
          <dgm:bulletEnabled val="1"/>
        </dgm:presLayoutVars>
      </dgm:prSet>
      <dgm:spPr/>
      <dgm:t>
        <a:bodyPr/>
        <a:lstStyle/>
        <a:p>
          <a:endParaRPr lang="it-IT"/>
        </a:p>
      </dgm:t>
    </dgm:pt>
  </dgm:ptLst>
  <dgm:cxnLst>
    <dgm:cxn modelId="{B73FD4D6-AA3D-4A4D-9AA3-DFDC3CF5C412}" type="presOf" srcId="{66A4554D-654A-4940-A45A-84A2B8D79AF9}" destId="{54636FC1-AB46-445B-9FE4-9AB93884361C}" srcOrd="0" destOrd="1" presId="urn:microsoft.com/office/officeart/2005/8/layout/chevron2"/>
    <dgm:cxn modelId="{028A5C33-1037-4D60-A087-318F346E14DD}" type="presOf" srcId="{3FAEBDD3-FF2C-48C7-8C87-0FB60FD81FA4}" destId="{54BCE88E-CFA3-4B68-8CCE-830873BD2CC2}" srcOrd="0" destOrd="0" presId="urn:microsoft.com/office/officeart/2005/8/layout/chevron2"/>
    <dgm:cxn modelId="{9C0893C7-9885-4061-B378-568EFA119C56}" type="presOf" srcId="{259A870E-5114-4DC9-9B14-6F0CB19FD2E3}" destId="{3D55C944-7D27-4E93-8429-AD003BE9DF41}" srcOrd="0" destOrd="1" presId="urn:microsoft.com/office/officeart/2005/8/layout/chevron2"/>
    <dgm:cxn modelId="{19273321-71B7-4B31-A447-5C954EA450E8}" srcId="{3FAEBDD3-FF2C-48C7-8C87-0FB60FD81FA4}" destId="{CF9A314B-AAEF-4B62-9F5D-FB628BB98A4A}" srcOrd="0" destOrd="0" parTransId="{20818ADF-077E-44D5-92FF-38B5CBEF357F}" sibTransId="{0519AE19-4D05-440C-A1BA-18092B327962}"/>
    <dgm:cxn modelId="{A4C255E1-6741-4E9E-B4CB-B522F24D09BD}" srcId="{9B651551-6428-4E87-BBA3-AA3D1C65C2D8}" destId="{11BCCF6F-6134-46AC-B6A3-E55CB2CF9DDC}" srcOrd="0" destOrd="0" parTransId="{DF79DD68-10BA-482E-AD0A-EBA1A1F3E7A4}" sibTransId="{D84A1FAD-18E5-4204-932E-6E42DE48FAA9}"/>
    <dgm:cxn modelId="{5CAE80C9-DD20-45FE-B12A-E27A84763B41}" type="presOf" srcId="{F4E6BD07-1F11-4D82-B9A6-DC195C88EC34}" destId="{3D55C944-7D27-4E93-8429-AD003BE9DF41}" srcOrd="0" destOrd="0" presId="urn:microsoft.com/office/officeart/2005/8/layout/chevron2"/>
    <dgm:cxn modelId="{F14C5066-A5DE-4623-BEFB-9EB267D82DE0}" srcId="{9B651551-6428-4E87-BBA3-AA3D1C65C2D8}" destId="{3FAEBDD3-FF2C-48C7-8C87-0FB60FD81FA4}" srcOrd="2" destOrd="0" parTransId="{7FB361C6-48A6-48C4-8C5C-70B0F51889C0}" sibTransId="{9C4C9896-7208-47AB-B3F6-3280D66949AB}"/>
    <dgm:cxn modelId="{960691F2-92A0-4559-B044-AF6A56B14DE2}" srcId="{11BCCF6F-6134-46AC-B6A3-E55CB2CF9DDC}" destId="{259A870E-5114-4DC9-9B14-6F0CB19FD2E3}" srcOrd="1" destOrd="0" parTransId="{190850BD-2732-4B7B-8780-5B56E332D39A}" sibTransId="{4CC10CC3-F3AA-4AC3-A0D2-5C7305B035F6}"/>
    <dgm:cxn modelId="{70DD2F38-F8FB-4A1F-A918-889FDCCFBB82}" srcId="{EBF07870-A405-4624-B484-9C6A79F6EAFD}" destId="{66A4554D-654A-4940-A45A-84A2B8D79AF9}" srcOrd="1" destOrd="0" parTransId="{8959A684-19DA-4615-940F-8E391A930861}" sibTransId="{81BC139C-056D-41BE-8B73-4AE02D2599FF}"/>
    <dgm:cxn modelId="{B3CC9240-BD3F-4CC8-AA35-CDDD486DDF77}" srcId="{11BCCF6F-6134-46AC-B6A3-E55CB2CF9DDC}" destId="{F4E6BD07-1F11-4D82-B9A6-DC195C88EC34}" srcOrd="0" destOrd="0" parTransId="{5B8120F1-FBEB-42CE-8AAD-C68D10AB5C4F}" sibTransId="{D9115591-31D8-477C-8444-ADD0B4EEFCAF}"/>
    <dgm:cxn modelId="{F16C74F1-C41F-49A1-8D25-552F75BE164A}" srcId="{9B651551-6428-4E87-BBA3-AA3D1C65C2D8}" destId="{EBF07870-A405-4624-B484-9C6A79F6EAFD}" srcOrd="1" destOrd="0" parTransId="{3A97F161-C122-45F5-ABEE-07EC9F293E89}" sibTransId="{CD75D163-A00E-4A99-8293-9CEAA8ED1FF7}"/>
    <dgm:cxn modelId="{92DC546C-07EF-45F9-BA88-9E7F9F613E7D}" type="presOf" srcId="{11BCCF6F-6134-46AC-B6A3-E55CB2CF9DDC}" destId="{CE25CB13-AFE7-4A24-945C-FE16AC608652}" srcOrd="0" destOrd="0" presId="urn:microsoft.com/office/officeart/2005/8/layout/chevron2"/>
    <dgm:cxn modelId="{F2F0405F-64B5-4084-8CC9-C83B70462310}" type="presOf" srcId="{8F97009D-0699-44E5-9B9C-69E187763F1D}" destId="{54636FC1-AB46-445B-9FE4-9AB93884361C}" srcOrd="0" destOrd="0" presId="urn:microsoft.com/office/officeart/2005/8/layout/chevron2"/>
    <dgm:cxn modelId="{1D4B9DFE-A5B1-469A-962C-0E2F7F5382D3}" type="presOf" srcId="{9B651551-6428-4E87-BBA3-AA3D1C65C2D8}" destId="{C4DCA113-5B11-403D-83A2-19F3DF7E7187}" srcOrd="0" destOrd="0" presId="urn:microsoft.com/office/officeart/2005/8/layout/chevron2"/>
    <dgm:cxn modelId="{6BE48A0B-A112-46F3-BBF3-3830923703D7}" type="presOf" srcId="{CF9A314B-AAEF-4B62-9F5D-FB628BB98A4A}" destId="{29B25BE1-F09A-41E8-B3F9-63F0F2922A25}" srcOrd="0" destOrd="0" presId="urn:microsoft.com/office/officeart/2005/8/layout/chevron2"/>
    <dgm:cxn modelId="{7BE21471-DE22-44C1-BFBD-31093681BC92}" type="presOf" srcId="{EBF07870-A405-4624-B484-9C6A79F6EAFD}" destId="{DA9F1ECE-31A4-4FAF-A58E-4E5FC8E9B4CE}" srcOrd="0" destOrd="0" presId="urn:microsoft.com/office/officeart/2005/8/layout/chevron2"/>
    <dgm:cxn modelId="{5A2BA8F1-BDE5-4AEC-96D2-598E2AC23B68}" srcId="{EBF07870-A405-4624-B484-9C6A79F6EAFD}" destId="{8F97009D-0699-44E5-9B9C-69E187763F1D}" srcOrd="0" destOrd="0" parTransId="{C8B63252-A062-404F-AB62-53A43C424A78}" sibTransId="{2A897976-C0B3-4A9F-8877-1B0E0396AC62}"/>
    <dgm:cxn modelId="{A7A47F46-5828-491E-A4CD-B45489B8B69F}" type="presOf" srcId="{84233533-AB68-4C52-BE96-8796CEF469EF}" destId="{29B25BE1-F09A-41E8-B3F9-63F0F2922A25}" srcOrd="0" destOrd="1" presId="urn:microsoft.com/office/officeart/2005/8/layout/chevron2"/>
    <dgm:cxn modelId="{B91211EA-2940-4F64-83CC-798C44C50272}" srcId="{3FAEBDD3-FF2C-48C7-8C87-0FB60FD81FA4}" destId="{84233533-AB68-4C52-BE96-8796CEF469EF}" srcOrd="1" destOrd="0" parTransId="{8899DD0D-9D07-4F72-B671-08A5921E2154}" sibTransId="{543EB24D-65E8-4057-B836-88CBA0AE7128}"/>
    <dgm:cxn modelId="{16307DAF-4D15-42F5-A0A1-61A23BD1DC26}" type="presParOf" srcId="{C4DCA113-5B11-403D-83A2-19F3DF7E7187}" destId="{F1F56815-189F-4C96-8806-C254F9D7AEC2}" srcOrd="0" destOrd="0" presId="urn:microsoft.com/office/officeart/2005/8/layout/chevron2"/>
    <dgm:cxn modelId="{5E3EEA4D-92A8-40B7-A30D-478BE2533FEA}" type="presParOf" srcId="{F1F56815-189F-4C96-8806-C254F9D7AEC2}" destId="{CE25CB13-AFE7-4A24-945C-FE16AC608652}" srcOrd="0" destOrd="0" presId="urn:microsoft.com/office/officeart/2005/8/layout/chevron2"/>
    <dgm:cxn modelId="{CEAB3EC6-A615-48F2-8E83-97766E4BED71}" type="presParOf" srcId="{F1F56815-189F-4C96-8806-C254F9D7AEC2}" destId="{3D55C944-7D27-4E93-8429-AD003BE9DF41}" srcOrd="1" destOrd="0" presId="urn:microsoft.com/office/officeart/2005/8/layout/chevron2"/>
    <dgm:cxn modelId="{4AD7CE3D-85E5-48EF-B698-372EA3AD4E90}" type="presParOf" srcId="{C4DCA113-5B11-403D-83A2-19F3DF7E7187}" destId="{CEB9A3A0-668B-44ED-94AB-3146163AE1A0}" srcOrd="1" destOrd="0" presId="urn:microsoft.com/office/officeart/2005/8/layout/chevron2"/>
    <dgm:cxn modelId="{80FE0E9F-FCDB-4443-AEA7-E3BA41A62B0F}" type="presParOf" srcId="{C4DCA113-5B11-403D-83A2-19F3DF7E7187}" destId="{51A5930B-FC31-440B-A5BE-C6F4878F80A1}" srcOrd="2" destOrd="0" presId="urn:microsoft.com/office/officeart/2005/8/layout/chevron2"/>
    <dgm:cxn modelId="{87846002-33BC-46EC-A150-8AE3976748F4}" type="presParOf" srcId="{51A5930B-FC31-440B-A5BE-C6F4878F80A1}" destId="{DA9F1ECE-31A4-4FAF-A58E-4E5FC8E9B4CE}" srcOrd="0" destOrd="0" presId="urn:microsoft.com/office/officeart/2005/8/layout/chevron2"/>
    <dgm:cxn modelId="{E38AA8B6-7C00-427C-9C04-FE86FA17081E}" type="presParOf" srcId="{51A5930B-FC31-440B-A5BE-C6F4878F80A1}" destId="{54636FC1-AB46-445B-9FE4-9AB93884361C}" srcOrd="1" destOrd="0" presId="urn:microsoft.com/office/officeart/2005/8/layout/chevron2"/>
    <dgm:cxn modelId="{31D2F935-EB48-4337-A9FF-6F950801C7FF}" type="presParOf" srcId="{C4DCA113-5B11-403D-83A2-19F3DF7E7187}" destId="{1985378F-0C29-4265-B65D-2F72441C1244}" srcOrd="3" destOrd="0" presId="urn:microsoft.com/office/officeart/2005/8/layout/chevron2"/>
    <dgm:cxn modelId="{EB286395-3938-4767-B415-9BE973C13D30}" type="presParOf" srcId="{C4DCA113-5B11-403D-83A2-19F3DF7E7187}" destId="{9DAAD861-2345-4AFF-8AF5-DC2578585D2F}" srcOrd="4" destOrd="0" presId="urn:microsoft.com/office/officeart/2005/8/layout/chevron2"/>
    <dgm:cxn modelId="{44DE5633-F368-4B5A-8CB8-9E4C0EA40980}" type="presParOf" srcId="{9DAAD861-2345-4AFF-8AF5-DC2578585D2F}" destId="{54BCE88E-CFA3-4B68-8CCE-830873BD2CC2}" srcOrd="0" destOrd="0" presId="urn:microsoft.com/office/officeart/2005/8/layout/chevron2"/>
    <dgm:cxn modelId="{C6F3BA37-605B-4075-8876-7AA2B475B111}" type="presParOf" srcId="{9DAAD861-2345-4AFF-8AF5-DC2578585D2F}" destId="{29B25BE1-F09A-41E8-B3F9-63F0F2922A25}"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A794693-3DE5-44E5-A17F-B9D526D7384F}"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it-IT"/>
        </a:p>
      </dgm:t>
    </dgm:pt>
    <dgm:pt modelId="{333445B7-2DF9-41DA-8AE4-B4C34096032B}">
      <dgm:prSet phldrT="[Testo]" custT="1"/>
      <dgm:spPr/>
      <dgm:t>
        <a:bodyPr/>
        <a:lstStyle/>
        <a:p>
          <a:r>
            <a:rPr lang="it-IT" sz="2400" dirty="0" smtClean="0"/>
            <a:t>Daniel </a:t>
          </a:r>
          <a:r>
            <a:rPr lang="it-IT" sz="2400" dirty="0" err="1" smtClean="0"/>
            <a:t>Levinson</a:t>
          </a:r>
          <a:endParaRPr lang="it-IT" sz="2400" dirty="0"/>
        </a:p>
      </dgm:t>
    </dgm:pt>
    <dgm:pt modelId="{FEED6D99-993B-4CC1-B2BB-9DA73779E0CE}" type="parTrans" cxnId="{44B09262-C151-4DE6-AA10-1ABAD3C2C1AD}">
      <dgm:prSet/>
      <dgm:spPr/>
      <dgm:t>
        <a:bodyPr/>
        <a:lstStyle/>
        <a:p>
          <a:endParaRPr lang="it-IT"/>
        </a:p>
      </dgm:t>
    </dgm:pt>
    <dgm:pt modelId="{E3C22B94-E659-43F9-989C-AFEE5CDCCDB0}" type="sibTrans" cxnId="{44B09262-C151-4DE6-AA10-1ABAD3C2C1AD}">
      <dgm:prSet/>
      <dgm:spPr/>
      <dgm:t>
        <a:bodyPr/>
        <a:lstStyle/>
        <a:p>
          <a:endParaRPr lang="it-IT"/>
        </a:p>
      </dgm:t>
    </dgm:pt>
    <dgm:pt modelId="{C05B62F5-199E-4A23-A51B-F0F4DF34263D}">
      <dgm:prSet phldrT="[Testo]"/>
      <dgm:spPr>
        <a:solidFill>
          <a:srgbClr val="92D050">
            <a:alpha val="90000"/>
          </a:srgbClr>
        </a:solidFill>
      </dgm:spPr>
      <dgm:t>
        <a:bodyPr/>
        <a:lstStyle/>
        <a:p>
          <a:r>
            <a:rPr lang="it-IT" dirty="0" smtClean="0"/>
            <a:t>La “prima transizione adulta” va dai 17 ai 22 anni (1978)</a:t>
          </a:r>
          <a:endParaRPr lang="it-IT" dirty="0"/>
        </a:p>
      </dgm:t>
    </dgm:pt>
    <dgm:pt modelId="{6E51A70F-4DA2-405D-B4A6-A5055EE65E07}" type="parTrans" cxnId="{135B58F1-00D1-473A-B646-D43CC02CD08D}">
      <dgm:prSet/>
      <dgm:spPr/>
      <dgm:t>
        <a:bodyPr/>
        <a:lstStyle/>
        <a:p>
          <a:endParaRPr lang="it-IT"/>
        </a:p>
      </dgm:t>
    </dgm:pt>
    <dgm:pt modelId="{8CF37DF0-9900-4ADF-BDA1-7C3E6B16CDBF}" type="sibTrans" cxnId="{135B58F1-00D1-473A-B646-D43CC02CD08D}">
      <dgm:prSet/>
      <dgm:spPr/>
      <dgm:t>
        <a:bodyPr/>
        <a:lstStyle/>
        <a:p>
          <a:endParaRPr lang="it-IT"/>
        </a:p>
      </dgm:t>
    </dgm:pt>
    <dgm:pt modelId="{FE21FD5C-541C-4D12-9655-451ED4E500E9}">
      <dgm:prSet phldrT="[Testo]" custT="1"/>
      <dgm:spPr/>
      <dgm:t>
        <a:bodyPr/>
        <a:lstStyle/>
        <a:p>
          <a:r>
            <a:rPr lang="it-IT" sz="2400" dirty="0" smtClean="0"/>
            <a:t>Malcolm </a:t>
          </a:r>
          <a:r>
            <a:rPr lang="it-IT" sz="2400" dirty="0" err="1" smtClean="0"/>
            <a:t>Knowles</a:t>
          </a:r>
          <a:endParaRPr lang="it-IT" sz="2400" dirty="0"/>
        </a:p>
      </dgm:t>
    </dgm:pt>
    <dgm:pt modelId="{8C32E192-4E39-4CC1-8FEF-02F843F37085}" type="parTrans" cxnId="{41B743A5-E634-4BC3-95B5-16221CC27357}">
      <dgm:prSet/>
      <dgm:spPr/>
      <dgm:t>
        <a:bodyPr/>
        <a:lstStyle/>
        <a:p>
          <a:endParaRPr lang="it-IT"/>
        </a:p>
      </dgm:t>
    </dgm:pt>
    <dgm:pt modelId="{61D6DCA2-EA34-4687-9E05-35EB54C8AFD3}" type="sibTrans" cxnId="{41B743A5-E634-4BC3-95B5-16221CC27357}">
      <dgm:prSet/>
      <dgm:spPr/>
      <dgm:t>
        <a:bodyPr/>
        <a:lstStyle/>
        <a:p>
          <a:endParaRPr lang="it-IT"/>
        </a:p>
      </dgm:t>
    </dgm:pt>
    <dgm:pt modelId="{EF898287-1594-46F6-B851-585307749BD9}">
      <dgm:prSet phldrT="[Testo]"/>
      <dgm:spPr>
        <a:solidFill>
          <a:srgbClr val="92D050">
            <a:alpha val="90000"/>
          </a:srgbClr>
        </a:solidFill>
      </dgm:spPr>
      <dgm:t>
        <a:bodyPr/>
        <a:lstStyle/>
        <a:p>
          <a:r>
            <a:rPr lang="it-IT" dirty="0" smtClean="0"/>
            <a:t>Esiste un’</a:t>
          </a:r>
          <a:r>
            <a:rPr lang="it-IT" dirty="0" err="1" smtClean="0"/>
            <a:t>adultità</a:t>
          </a:r>
          <a:r>
            <a:rPr lang="it-IT" dirty="0" smtClean="0"/>
            <a:t> biologica, legale, sociale, psicologica (1973)</a:t>
          </a:r>
          <a:endParaRPr lang="it-IT" dirty="0"/>
        </a:p>
      </dgm:t>
    </dgm:pt>
    <dgm:pt modelId="{CABB8736-CAC9-43BD-B13B-BD62FCC9F060}" type="parTrans" cxnId="{7B9EEA2F-9AC2-450F-AAA3-6805B5D108A8}">
      <dgm:prSet/>
      <dgm:spPr/>
      <dgm:t>
        <a:bodyPr/>
        <a:lstStyle/>
        <a:p>
          <a:endParaRPr lang="it-IT"/>
        </a:p>
      </dgm:t>
    </dgm:pt>
    <dgm:pt modelId="{44E50066-B329-499E-9049-42415F5447BE}" type="sibTrans" cxnId="{7B9EEA2F-9AC2-450F-AAA3-6805B5D108A8}">
      <dgm:prSet/>
      <dgm:spPr/>
      <dgm:t>
        <a:bodyPr/>
        <a:lstStyle/>
        <a:p>
          <a:endParaRPr lang="it-IT"/>
        </a:p>
      </dgm:t>
    </dgm:pt>
    <dgm:pt modelId="{4747A3AF-B506-4DFF-BC91-CFD6C6B46789}">
      <dgm:prSet phldrT="[Testo]" custT="1"/>
      <dgm:spPr/>
      <dgm:t>
        <a:bodyPr/>
        <a:lstStyle/>
        <a:p>
          <a:r>
            <a:rPr lang="it-IT" sz="1800" dirty="0" smtClean="0"/>
            <a:t>Teorie non </a:t>
          </a:r>
          <a:r>
            <a:rPr lang="it-IT" sz="1800" dirty="0" err="1" smtClean="0"/>
            <a:t>stadiali</a:t>
          </a:r>
          <a:r>
            <a:rPr lang="it-IT" sz="1800" dirty="0" smtClean="0"/>
            <a:t> (Demetrio, 1991; </a:t>
          </a:r>
          <a:r>
            <a:rPr lang="it-IT" sz="1800" dirty="0" err="1" smtClean="0"/>
            <a:t>Tramma</a:t>
          </a:r>
          <a:r>
            <a:rPr lang="it-IT" sz="1800" dirty="0" smtClean="0"/>
            <a:t>, 1997)</a:t>
          </a:r>
          <a:endParaRPr lang="it-IT" sz="1800" dirty="0"/>
        </a:p>
      </dgm:t>
    </dgm:pt>
    <dgm:pt modelId="{9C29D4AA-4F19-410E-A627-00593BC5EF98}" type="parTrans" cxnId="{27737205-4E23-4BB6-A48F-2FBFEAA2A0CD}">
      <dgm:prSet/>
      <dgm:spPr/>
      <dgm:t>
        <a:bodyPr/>
        <a:lstStyle/>
        <a:p>
          <a:endParaRPr lang="it-IT"/>
        </a:p>
      </dgm:t>
    </dgm:pt>
    <dgm:pt modelId="{26FD2CCE-B657-4D0E-965A-2EB03A2492DA}" type="sibTrans" cxnId="{27737205-4E23-4BB6-A48F-2FBFEAA2A0CD}">
      <dgm:prSet/>
      <dgm:spPr/>
      <dgm:t>
        <a:bodyPr/>
        <a:lstStyle/>
        <a:p>
          <a:endParaRPr lang="it-IT"/>
        </a:p>
      </dgm:t>
    </dgm:pt>
    <dgm:pt modelId="{1F58AA6C-8E0D-4D30-9D49-57805D018D0A}">
      <dgm:prSet phldrT="[Testo]"/>
      <dgm:spPr>
        <a:solidFill>
          <a:srgbClr val="92D050">
            <a:alpha val="90000"/>
          </a:srgbClr>
        </a:solidFill>
      </dgm:spPr>
      <dgm:t>
        <a:bodyPr/>
        <a:lstStyle/>
        <a:p>
          <a:r>
            <a:rPr lang="it-IT" dirty="0" smtClean="0"/>
            <a:t>Durata</a:t>
          </a:r>
          <a:endParaRPr lang="it-IT" dirty="0"/>
        </a:p>
      </dgm:t>
    </dgm:pt>
    <dgm:pt modelId="{4C437B03-2E78-45CC-BD85-23D3D1E91189}" type="parTrans" cxnId="{C7F707BF-2D1A-436D-B7CA-8EA4A00790E2}">
      <dgm:prSet/>
      <dgm:spPr/>
      <dgm:t>
        <a:bodyPr/>
        <a:lstStyle/>
        <a:p>
          <a:endParaRPr lang="it-IT"/>
        </a:p>
      </dgm:t>
    </dgm:pt>
    <dgm:pt modelId="{DEE6FDBC-241F-41AE-8CDA-05279A8C7F3F}" type="sibTrans" cxnId="{C7F707BF-2D1A-436D-B7CA-8EA4A00790E2}">
      <dgm:prSet/>
      <dgm:spPr/>
      <dgm:t>
        <a:bodyPr/>
        <a:lstStyle/>
        <a:p>
          <a:endParaRPr lang="it-IT"/>
        </a:p>
      </dgm:t>
    </dgm:pt>
    <dgm:pt modelId="{B27979F7-E2BD-4A64-9546-FAB4DE071C63}">
      <dgm:prSet phldrT="[Testo]"/>
      <dgm:spPr>
        <a:solidFill>
          <a:srgbClr val="92D050">
            <a:alpha val="90000"/>
          </a:srgbClr>
        </a:solidFill>
      </dgm:spPr>
      <dgm:t>
        <a:bodyPr/>
        <a:lstStyle/>
        <a:p>
          <a:r>
            <a:rPr lang="it-IT" dirty="0" smtClean="0"/>
            <a:t>Bilancio</a:t>
          </a:r>
          <a:endParaRPr lang="it-IT" dirty="0"/>
        </a:p>
      </dgm:t>
    </dgm:pt>
    <dgm:pt modelId="{EB7C206E-C9F8-4C65-85E7-74E005DF68D3}" type="parTrans" cxnId="{271C23D6-265C-4B47-BD1D-1740035FAF13}">
      <dgm:prSet/>
      <dgm:spPr/>
      <dgm:t>
        <a:bodyPr/>
        <a:lstStyle/>
        <a:p>
          <a:endParaRPr lang="it-IT"/>
        </a:p>
      </dgm:t>
    </dgm:pt>
    <dgm:pt modelId="{6D32AA39-2147-4021-B840-454E1B41BDC4}" type="sibTrans" cxnId="{271C23D6-265C-4B47-BD1D-1740035FAF13}">
      <dgm:prSet/>
      <dgm:spPr/>
      <dgm:t>
        <a:bodyPr/>
        <a:lstStyle/>
        <a:p>
          <a:endParaRPr lang="it-IT"/>
        </a:p>
      </dgm:t>
    </dgm:pt>
    <dgm:pt modelId="{9105744B-E8B0-4647-B44E-053434DDE58C}">
      <dgm:prSet phldrT="[Testo]"/>
      <dgm:spPr>
        <a:solidFill>
          <a:srgbClr val="92D050">
            <a:alpha val="90000"/>
          </a:srgbClr>
        </a:solidFill>
      </dgm:spPr>
      <dgm:t>
        <a:bodyPr/>
        <a:lstStyle/>
        <a:p>
          <a:r>
            <a:rPr lang="it-IT" dirty="0" smtClean="0"/>
            <a:t>Multidimensionalità</a:t>
          </a:r>
          <a:endParaRPr lang="it-IT" dirty="0"/>
        </a:p>
      </dgm:t>
    </dgm:pt>
    <dgm:pt modelId="{8107C418-0C29-4656-A902-2392321B5561}" type="parTrans" cxnId="{A42F71A0-05F0-4A94-BA29-24CD9926DCA2}">
      <dgm:prSet/>
      <dgm:spPr/>
    </dgm:pt>
    <dgm:pt modelId="{71FA13CA-C2BA-4BFB-B388-3B97F619E2FD}" type="sibTrans" cxnId="{A42F71A0-05F0-4A94-BA29-24CD9926DCA2}">
      <dgm:prSet/>
      <dgm:spPr/>
    </dgm:pt>
    <dgm:pt modelId="{9D2568F1-F080-42EA-AC61-2AECA6D5FD45}" type="pres">
      <dgm:prSet presAssocID="{4A794693-3DE5-44E5-A17F-B9D526D7384F}" presName="linearFlow" presStyleCnt="0">
        <dgm:presLayoutVars>
          <dgm:dir/>
          <dgm:animLvl val="lvl"/>
          <dgm:resizeHandles val="exact"/>
        </dgm:presLayoutVars>
      </dgm:prSet>
      <dgm:spPr/>
      <dgm:t>
        <a:bodyPr/>
        <a:lstStyle/>
        <a:p>
          <a:endParaRPr lang="it-IT"/>
        </a:p>
      </dgm:t>
    </dgm:pt>
    <dgm:pt modelId="{53FE9A7E-0A80-4704-8907-B28EAA65BCE0}" type="pres">
      <dgm:prSet presAssocID="{333445B7-2DF9-41DA-8AE4-B4C34096032B}" presName="composite" presStyleCnt="0"/>
      <dgm:spPr/>
    </dgm:pt>
    <dgm:pt modelId="{2C4AC6D8-2741-43ED-A62C-D9A222A1545C}" type="pres">
      <dgm:prSet presAssocID="{333445B7-2DF9-41DA-8AE4-B4C34096032B}" presName="parentText" presStyleLbl="alignNode1" presStyleIdx="0" presStyleCnt="3">
        <dgm:presLayoutVars>
          <dgm:chMax val="1"/>
          <dgm:bulletEnabled val="1"/>
        </dgm:presLayoutVars>
      </dgm:prSet>
      <dgm:spPr/>
      <dgm:t>
        <a:bodyPr/>
        <a:lstStyle/>
        <a:p>
          <a:endParaRPr lang="it-IT"/>
        </a:p>
      </dgm:t>
    </dgm:pt>
    <dgm:pt modelId="{EED51B52-3AF6-4BD3-9E59-772B04EB89F4}" type="pres">
      <dgm:prSet presAssocID="{333445B7-2DF9-41DA-8AE4-B4C34096032B}" presName="descendantText" presStyleLbl="alignAcc1" presStyleIdx="0" presStyleCnt="3">
        <dgm:presLayoutVars>
          <dgm:bulletEnabled val="1"/>
        </dgm:presLayoutVars>
      </dgm:prSet>
      <dgm:spPr/>
      <dgm:t>
        <a:bodyPr/>
        <a:lstStyle/>
        <a:p>
          <a:endParaRPr lang="it-IT"/>
        </a:p>
      </dgm:t>
    </dgm:pt>
    <dgm:pt modelId="{169CAA28-A3FB-4CE6-B2C8-77446B7F5913}" type="pres">
      <dgm:prSet presAssocID="{E3C22B94-E659-43F9-989C-AFEE5CDCCDB0}" presName="sp" presStyleCnt="0"/>
      <dgm:spPr/>
    </dgm:pt>
    <dgm:pt modelId="{BA774D9A-8B85-4EA2-A6CC-B2D5A41E12BB}" type="pres">
      <dgm:prSet presAssocID="{FE21FD5C-541C-4D12-9655-451ED4E500E9}" presName="composite" presStyleCnt="0"/>
      <dgm:spPr/>
    </dgm:pt>
    <dgm:pt modelId="{2C4AAD2F-B7CD-4360-A1BF-4D1E15EDD622}" type="pres">
      <dgm:prSet presAssocID="{FE21FD5C-541C-4D12-9655-451ED4E500E9}" presName="parentText" presStyleLbl="alignNode1" presStyleIdx="1" presStyleCnt="3">
        <dgm:presLayoutVars>
          <dgm:chMax val="1"/>
          <dgm:bulletEnabled val="1"/>
        </dgm:presLayoutVars>
      </dgm:prSet>
      <dgm:spPr/>
      <dgm:t>
        <a:bodyPr/>
        <a:lstStyle/>
        <a:p>
          <a:endParaRPr lang="it-IT"/>
        </a:p>
      </dgm:t>
    </dgm:pt>
    <dgm:pt modelId="{BB230E5F-2AC4-49BA-891B-D5A33ADBA7FF}" type="pres">
      <dgm:prSet presAssocID="{FE21FD5C-541C-4D12-9655-451ED4E500E9}" presName="descendantText" presStyleLbl="alignAcc1" presStyleIdx="1" presStyleCnt="3">
        <dgm:presLayoutVars>
          <dgm:bulletEnabled val="1"/>
        </dgm:presLayoutVars>
      </dgm:prSet>
      <dgm:spPr/>
      <dgm:t>
        <a:bodyPr/>
        <a:lstStyle/>
        <a:p>
          <a:endParaRPr lang="it-IT"/>
        </a:p>
      </dgm:t>
    </dgm:pt>
    <dgm:pt modelId="{FBE0B8B6-28AE-44D2-AFAA-7A3B2B662C9F}" type="pres">
      <dgm:prSet presAssocID="{61D6DCA2-EA34-4687-9E05-35EB54C8AFD3}" presName="sp" presStyleCnt="0"/>
      <dgm:spPr/>
    </dgm:pt>
    <dgm:pt modelId="{B43722FB-2E8F-4518-AFA6-8DA46B64326B}" type="pres">
      <dgm:prSet presAssocID="{4747A3AF-B506-4DFF-BC91-CFD6C6B46789}" presName="composite" presStyleCnt="0"/>
      <dgm:spPr/>
    </dgm:pt>
    <dgm:pt modelId="{D331E078-3AEC-495B-9707-DE41A7E0AED3}" type="pres">
      <dgm:prSet presAssocID="{4747A3AF-B506-4DFF-BC91-CFD6C6B46789}" presName="parentText" presStyleLbl="alignNode1" presStyleIdx="2" presStyleCnt="3">
        <dgm:presLayoutVars>
          <dgm:chMax val="1"/>
          <dgm:bulletEnabled val="1"/>
        </dgm:presLayoutVars>
      </dgm:prSet>
      <dgm:spPr/>
      <dgm:t>
        <a:bodyPr/>
        <a:lstStyle/>
        <a:p>
          <a:endParaRPr lang="it-IT"/>
        </a:p>
      </dgm:t>
    </dgm:pt>
    <dgm:pt modelId="{ADFA4585-F169-4F54-8079-DCEF96D7F8A7}" type="pres">
      <dgm:prSet presAssocID="{4747A3AF-B506-4DFF-BC91-CFD6C6B46789}" presName="descendantText" presStyleLbl="alignAcc1" presStyleIdx="2" presStyleCnt="3">
        <dgm:presLayoutVars>
          <dgm:bulletEnabled val="1"/>
        </dgm:presLayoutVars>
      </dgm:prSet>
      <dgm:spPr/>
      <dgm:t>
        <a:bodyPr/>
        <a:lstStyle/>
        <a:p>
          <a:endParaRPr lang="it-IT"/>
        </a:p>
      </dgm:t>
    </dgm:pt>
  </dgm:ptLst>
  <dgm:cxnLst>
    <dgm:cxn modelId="{44B09262-C151-4DE6-AA10-1ABAD3C2C1AD}" srcId="{4A794693-3DE5-44E5-A17F-B9D526D7384F}" destId="{333445B7-2DF9-41DA-8AE4-B4C34096032B}" srcOrd="0" destOrd="0" parTransId="{FEED6D99-993B-4CC1-B2BB-9DA73779E0CE}" sibTransId="{E3C22B94-E659-43F9-989C-AFEE5CDCCDB0}"/>
    <dgm:cxn modelId="{0F3C98E9-428B-44B1-A757-BFA21C449F4B}" type="presOf" srcId="{B27979F7-E2BD-4A64-9546-FAB4DE071C63}" destId="{ADFA4585-F169-4F54-8079-DCEF96D7F8A7}" srcOrd="0" destOrd="1" presId="urn:microsoft.com/office/officeart/2005/8/layout/chevron2"/>
    <dgm:cxn modelId="{93121331-73EB-440F-9621-AA2EF573E718}" type="presOf" srcId="{333445B7-2DF9-41DA-8AE4-B4C34096032B}" destId="{2C4AC6D8-2741-43ED-A62C-D9A222A1545C}" srcOrd="0" destOrd="0" presId="urn:microsoft.com/office/officeart/2005/8/layout/chevron2"/>
    <dgm:cxn modelId="{9C76F9F4-881F-4862-B851-DFC47BCAEDF4}" type="presOf" srcId="{1F58AA6C-8E0D-4D30-9D49-57805D018D0A}" destId="{ADFA4585-F169-4F54-8079-DCEF96D7F8A7}" srcOrd="0" destOrd="0" presId="urn:microsoft.com/office/officeart/2005/8/layout/chevron2"/>
    <dgm:cxn modelId="{61710E50-D1A5-4C62-87A6-19DACFC9CB14}" type="presOf" srcId="{4747A3AF-B506-4DFF-BC91-CFD6C6B46789}" destId="{D331E078-3AEC-495B-9707-DE41A7E0AED3}" srcOrd="0" destOrd="0" presId="urn:microsoft.com/office/officeart/2005/8/layout/chevron2"/>
    <dgm:cxn modelId="{C7F707BF-2D1A-436D-B7CA-8EA4A00790E2}" srcId="{4747A3AF-B506-4DFF-BC91-CFD6C6B46789}" destId="{1F58AA6C-8E0D-4D30-9D49-57805D018D0A}" srcOrd="0" destOrd="0" parTransId="{4C437B03-2E78-45CC-BD85-23D3D1E91189}" sibTransId="{DEE6FDBC-241F-41AE-8CDA-05279A8C7F3F}"/>
    <dgm:cxn modelId="{068211AB-0377-45F4-9422-6A33BABE0135}" type="presOf" srcId="{FE21FD5C-541C-4D12-9655-451ED4E500E9}" destId="{2C4AAD2F-B7CD-4360-A1BF-4D1E15EDD622}" srcOrd="0" destOrd="0" presId="urn:microsoft.com/office/officeart/2005/8/layout/chevron2"/>
    <dgm:cxn modelId="{F1666119-08AF-49EC-B575-272F4836C714}" type="presOf" srcId="{EF898287-1594-46F6-B851-585307749BD9}" destId="{BB230E5F-2AC4-49BA-891B-D5A33ADBA7FF}" srcOrd="0" destOrd="0" presId="urn:microsoft.com/office/officeart/2005/8/layout/chevron2"/>
    <dgm:cxn modelId="{271C23D6-265C-4B47-BD1D-1740035FAF13}" srcId="{4747A3AF-B506-4DFF-BC91-CFD6C6B46789}" destId="{B27979F7-E2BD-4A64-9546-FAB4DE071C63}" srcOrd="1" destOrd="0" parTransId="{EB7C206E-C9F8-4C65-85E7-74E005DF68D3}" sibTransId="{6D32AA39-2147-4021-B840-454E1B41BDC4}"/>
    <dgm:cxn modelId="{A42F71A0-05F0-4A94-BA29-24CD9926DCA2}" srcId="{4747A3AF-B506-4DFF-BC91-CFD6C6B46789}" destId="{9105744B-E8B0-4647-B44E-053434DDE58C}" srcOrd="2" destOrd="0" parTransId="{8107C418-0C29-4656-A902-2392321B5561}" sibTransId="{71FA13CA-C2BA-4BFB-B388-3B97F619E2FD}"/>
    <dgm:cxn modelId="{920676C5-DD57-4BB7-A39E-1BFEA60000E8}" type="presOf" srcId="{4A794693-3DE5-44E5-A17F-B9D526D7384F}" destId="{9D2568F1-F080-42EA-AC61-2AECA6D5FD45}" srcOrd="0" destOrd="0" presId="urn:microsoft.com/office/officeart/2005/8/layout/chevron2"/>
    <dgm:cxn modelId="{7B9EEA2F-9AC2-450F-AAA3-6805B5D108A8}" srcId="{FE21FD5C-541C-4D12-9655-451ED4E500E9}" destId="{EF898287-1594-46F6-B851-585307749BD9}" srcOrd="0" destOrd="0" parTransId="{CABB8736-CAC9-43BD-B13B-BD62FCC9F060}" sibTransId="{44E50066-B329-499E-9049-42415F5447BE}"/>
    <dgm:cxn modelId="{51537922-7D5E-46D2-B8C4-E001D51C2099}" type="presOf" srcId="{9105744B-E8B0-4647-B44E-053434DDE58C}" destId="{ADFA4585-F169-4F54-8079-DCEF96D7F8A7}" srcOrd="0" destOrd="2" presId="urn:microsoft.com/office/officeart/2005/8/layout/chevron2"/>
    <dgm:cxn modelId="{41B743A5-E634-4BC3-95B5-16221CC27357}" srcId="{4A794693-3DE5-44E5-A17F-B9D526D7384F}" destId="{FE21FD5C-541C-4D12-9655-451ED4E500E9}" srcOrd="1" destOrd="0" parTransId="{8C32E192-4E39-4CC1-8FEF-02F843F37085}" sibTransId="{61D6DCA2-EA34-4687-9E05-35EB54C8AFD3}"/>
    <dgm:cxn modelId="{27737205-4E23-4BB6-A48F-2FBFEAA2A0CD}" srcId="{4A794693-3DE5-44E5-A17F-B9D526D7384F}" destId="{4747A3AF-B506-4DFF-BC91-CFD6C6B46789}" srcOrd="2" destOrd="0" parTransId="{9C29D4AA-4F19-410E-A627-00593BC5EF98}" sibTransId="{26FD2CCE-B657-4D0E-965A-2EB03A2492DA}"/>
    <dgm:cxn modelId="{135B58F1-00D1-473A-B646-D43CC02CD08D}" srcId="{333445B7-2DF9-41DA-8AE4-B4C34096032B}" destId="{C05B62F5-199E-4A23-A51B-F0F4DF34263D}" srcOrd="0" destOrd="0" parTransId="{6E51A70F-4DA2-405D-B4A6-A5055EE65E07}" sibTransId="{8CF37DF0-9900-4ADF-BDA1-7C3E6B16CDBF}"/>
    <dgm:cxn modelId="{71B61E49-9F05-4E15-9758-215053DF947E}" type="presOf" srcId="{C05B62F5-199E-4A23-A51B-F0F4DF34263D}" destId="{EED51B52-3AF6-4BD3-9E59-772B04EB89F4}" srcOrd="0" destOrd="0" presId="urn:microsoft.com/office/officeart/2005/8/layout/chevron2"/>
    <dgm:cxn modelId="{2CC0B0A1-BD0D-4DB0-9B7E-B2A0C33FF686}" type="presParOf" srcId="{9D2568F1-F080-42EA-AC61-2AECA6D5FD45}" destId="{53FE9A7E-0A80-4704-8907-B28EAA65BCE0}" srcOrd="0" destOrd="0" presId="urn:microsoft.com/office/officeart/2005/8/layout/chevron2"/>
    <dgm:cxn modelId="{5E922039-C68C-4667-89B3-2CF588B8607D}" type="presParOf" srcId="{53FE9A7E-0A80-4704-8907-B28EAA65BCE0}" destId="{2C4AC6D8-2741-43ED-A62C-D9A222A1545C}" srcOrd="0" destOrd="0" presId="urn:microsoft.com/office/officeart/2005/8/layout/chevron2"/>
    <dgm:cxn modelId="{5981210F-7CA2-4FEC-A852-62881BE1BE43}" type="presParOf" srcId="{53FE9A7E-0A80-4704-8907-B28EAA65BCE0}" destId="{EED51B52-3AF6-4BD3-9E59-772B04EB89F4}" srcOrd="1" destOrd="0" presId="urn:microsoft.com/office/officeart/2005/8/layout/chevron2"/>
    <dgm:cxn modelId="{47F81F13-2146-49C5-ACE8-DF5CC8B85E95}" type="presParOf" srcId="{9D2568F1-F080-42EA-AC61-2AECA6D5FD45}" destId="{169CAA28-A3FB-4CE6-B2C8-77446B7F5913}" srcOrd="1" destOrd="0" presId="urn:microsoft.com/office/officeart/2005/8/layout/chevron2"/>
    <dgm:cxn modelId="{763ED3F4-24BC-4A05-83D3-E24B53BB36CF}" type="presParOf" srcId="{9D2568F1-F080-42EA-AC61-2AECA6D5FD45}" destId="{BA774D9A-8B85-4EA2-A6CC-B2D5A41E12BB}" srcOrd="2" destOrd="0" presId="urn:microsoft.com/office/officeart/2005/8/layout/chevron2"/>
    <dgm:cxn modelId="{629CD6D9-5488-41B8-A368-BCFA916C5E4B}" type="presParOf" srcId="{BA774D9A-8B85-4EA2-A6CC-B2D5A41E12BB}" destId="{2C4AAD2F-B7CD-4360-A1BF-4D1E15EDD622}" srcOrd="0" destOrd="0" presId="urn:microsoft.com/office/officeart/2005/8/layout/chevron2"/>
    <dgm:cxn modelId="{6EF4C0FC-2A58-46D3-A4FC-F40570E563C1}" type="presParOf" srcId="{BA774D9A-8B85-4EA2-A6CC-B2D5A41E12BB}" destId="{BB230E5F-2AC4-49BA-891B-D5A33ADBA7FF}" srcOrd="1" destOrd="0" presId="urn:microsoft.com/office/officeart/2005/8/layout/chevron2"/>
    <dgm:cxn modelId="{986836A1-85ED-40DF-A44A-378887AE66C3}" type="presParOf" srcId="{9D2568F1-F080-42EA-AC61-2AECA6D5FD45}" destId="{FBE0B8B6-28AE-44D2-AFAA-7A3B2B662C9F}" srcOrd="3" destOrd="0" presId="urn:microsoft.com/office/officeart/2005/8/layout/chevron2"/>
    <dgm:cxn modelId="{7E87161A-17AC-49B3-A019-A88EF984168F}" type="presParOf" srcId="{9D2568F1-F080-42EA-AC61-2AECA6D5FD45}" destId="{B43722FB-2E8F-4518-AFA6-8DA46B64326B}" srcOrd="4" destOrd="0" presId="urn:microsoft.com/office/officeart/2005/8/layout/chevron2"/>
    <dgm:cxn modelId="{A6B38F23-960E-48BD-A5C9-3CC4145906FA}" type="presParOf" srcId="{B43722FB-2E8F-4518-AFA6-8DA46B64326B}" destId="{D331E078-3AEC-495B-9707-DE41A7E0AED3}" srcOrd="0" destOrd="0" presId="urn:microsoft.com/office/officeart/2005/8/layout/chevron2"/>
    <dgm:cxn modelId="{A522CC19-4142-4FF1-AB38-DFA07E15D62B}" type="presParOf" srcId="{B43722FB-2E8F-4518-AFA6-8DA46B64326B}" destId="{ADFA4585-F169-4F54-8079-DCEF96D7F8A7}"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6BE1F1F-4F51-4FCD-8E90-374D0B36983E}"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it-IT"/>
        </a:p>
      </dgm:t>
    </dgm:pt>
    <dgm:pt modelId="{B30E1D7B-03CF-4285-832C-929BB2A76114}">
      <dgm:prSet phldrT="[Testo]"/>
      <dgm:spPr/>
      <dgm:t>
        <a:bodyPr/>
        <a:lstStyle/>
        <a:p>
          <a:r>
            <a:rPr lang="it-IT" dirty="0" smtClean="0"/>
            <a:t>Orientamento selettivo</a:t>
          </a:r>
          <a:endParaRPr lang="it-IT" dirty="0"/>
        </a:p>
      </dgm:t>
    </dgm:pt>
    <dgm:pt modelId="{307BFC79-3137-4DAC-8607-FF923179869E}" type="parTrans" cxnId="{79704055-A1FC-410F-B463-4B879DB9B2CC}">
      <dgm:prSet/>
      <dgm:spPr/>
      <dgm:t>
        <a:bodyPr/>
        <a:lstStyle/>
        <a:p>
          <a:endParaRPr lang="it-IT"/>
        </a:p>
      </dgm:t>
    </dgm:pt>
    <dgm:pt modelId="{4B979068-AB0D-4E56-9913-AC40594C1406}" type="sibTrans" cxnId="{79704055-A1FC-410F-B463-4B879DB9B2CC}">
      <dgm:prSet/>
      <dgm:spPr/>
      <dgm:t>
        <a:bodyPr/>
        <a:lstStyle/>
        <a:p>
          <a:endParaRPr lang="it-IT"/>
        </a:p>
      </dgm:t>
    </dgm:pt>
    <dgm:pt modelId="{99507171-411D-422F-B309-D0577560CBD4}">
      <dgm:prSet phldrT="[Testo]"/>
      <dgm:spPr/>
      <dgm:t>
        <a:bodyPr/>
        <a:lstStyle/>
        <a:p>
          <a:r>
            <a:rPr lang="it-IT" dirty="0" smtClean="0"/>
            <a:t>Orientare secondo un’analisi e una selezione  delle capacità individuali possedute </a:t>
          </a:r>
          <a:endParaRPr lang="it-IT" dirty="0"/>
        </a:p>
      </dgm:t>
    </dgm:pt>
    <dgm:pt modelId="{E257CA65-7EF2-4D6C-A1FB-D6732317B448}" type="parTrans" cxnId="{2D34D4C5-FED7-43B4-8AC7-B78073B4F2B7}">
      <dgm:prSet/>
      <dgm:spPr/>
      <dgm:t>
        <a:bodyPr/>
        <a:lstStyle/>
        <a:p>
          <a:endParaRPr lang="it-IT"/>
        </a:p>
      </dgm:t>
    </dgm:pt>
    <dgm:pt modelId="{07F1D942-C346-46F1-8459-A006FECEFFB4}" type="sibTrans" cxnId="{2D34D4C5-FED7-43B4-8AC7-B78073B4F2B7}">
      <dgm:prSet/>
      <dgm:spPr/>
      <dgm:t>
        <a:bodyPr/>
        <a:lstStyle/>
        <a:p>
          <a:endParaRPr lang="it-IT"/>
        </a:p>
      </dgm:t>
    </dgm:pt>
    <dgm:pt modelId="{AFAAEDB9-5E7A-4FAC-B160-11115FD0D080}">
      <dgm:prSet phldrT="[Testo]"/>
      <dgm:spPr/>
      <dgm:t>
        <a:bodyPr/>
        <a:lstStyle/>
        <a:p>
          <a:r>
            <a:rPr lang="it-IT" dirty="0" smtClean="0"/>
            <a:t>Orientamento formativo</a:t>
          </a:r>
          <a:endParaRPr lang="it-IT" dirty="0"/>
        </a:p>
      </dgm:t>
    </dgm:pt>
    <dgm:pt modelId="{BC2F6060-7721-4595-805A-5AB59B07024B}" type="parTrans" cxnId="{367CA30D-7D96-4C4C-BCDC-77E692BDFE5B}">
      <dgm:prSet/>
      <dgm:spPr/>
      <dgm:t>
        <a:bodyPr/>
        <a:lstStyle/>
        <a:p>
          <a:endParaRPr lang="it-IT"/>
        </a:p>
      </dgm:t>
    </dgm:pt>
    <dgm:pt modelId="{8CEACC99-F7F9-42C4-9E97-336B29B36305}" type="sibTrans" cxnId="{367CA30D-7D96-4C4C-BCDC-77E692BDFE5B}">
      <dgm:prSet/>
      <dgm:spPr/>
      <dgm:t>
        <a:bodyPr/>
        <a:lstStyle/>
        <a:p>
          <a:endParaRPr lang="it-IT"/>
        </a:p>
      </dgm:t>
    </dgm:pt>
    <dgm:pt modelId="{EE15C84D-C12F-4D39-9854-B9B0196C2981}">
      <dgm:prSet phldrT="[Testo]"/>
      <dgm:spPr/>
      <dgm:t>
        <a:bodyPr/>
        <a:lstStyle/>
        <a:p>
          <a:r>
            <a:rPr lang="it-IT" dirty="0" smtClean="0"/>
            <a:t>Orientare secondo i progetti e le esigenze dell’individuo</a:t>
          </a:r>
          <a:endParaRPr lang="it-IT" dirty="0"/>
        </a:p>
      </dgm:t>
    </dgm:pt>
    <dgm:pt modelId="{C7C98E4E-304C-4450-91B9-0061225378F9}" type="parTrans" cxnId="{BD24F5DB-2DB2-4E9A-A79C-A46E58D5F858}">
      <dgm:prSet/>
      <dgm:spPr/>
      <dgm:t>
        <a:bodyPr/>
        <a:lstStyle/>
        <a:p>
          <a:endParaRPr lang="it-IT"/>
        </a:p>
      </dgm:t>
    </dgm:pt>
    <dgm:pt modelId="{5F648BD9-DA0B-4A90-A424-9E7B07061B97}" type="sibTrans" cxnId="{BD24F5DB-2DB2-4E9A-A79C-A46E58D5F858}">
      <dgm:prSet/>
      <dgm:spPr/>
      <dgm:t>
        <a:bodyPr/>
        <a:lstStyle/>
        <a:p>
          <a:endParaRPr lang="it-IT"/>
        </a:p>
      </dgm:t>
    </dgm:pt>
    <dgm:pt modelId="{DC123520-FB16-4359-9521-F40EE696C3D4}">
      <dgm:prSet phldrT="[Testo]"/>
      <dgm:spPr/>
      <dgm:t>
        <a:bodyPr/>
        <a:lstStyle/>
        <a:p>
          <a:r>
            <a:rPr lang="it-IT" dirty="0" smtClean="0"/>
            <a:t>Indirizzato alla professione e alla società</a:t>
          </a:r>
          <a:endParaRPr lang="it-IT" dirty="0"/>
        </a:p>
      </dgm:t>
    </dgm:pt>
    <dgm:pt modelId="{C8A2D023-7C9C-486B-8707-993C14EC6238}" type="parTrans" cxnId="{E2369587-F27C-4FC9-A30F-5AC6DADAC950}">
      <dgm:prSet/>
      <dgm:spPr/>
    </dgm:pt>
    <dgm:pt modelId="{72180BA4-FC3A-4061-BC0B-EF04489D38E0}" type="sibTrans" cxnId="{E2369587-F27C-4FC9-A30F-5AC6DADAC950}">
      <dgm:prSet/>
      <dgm:spPr/>
    </dgm:pt>
    <dgm:pt modelId="{158F58B6-614F-4069-B885-4570C7A8006C}">
      <dgm:prSet phldrT="[Testo]"/>
      <dgm:spPr/>
      <dgm:t>
        <a:bodyPr/>
        <a:lstStyle/>
        <a:p>
          <a:r>
            <a:rPr lang="it-IT" dirty="0" smtClean="0"/>
            <a:t>Indirizzato all’identità generale e alla persona</a:t>
          </a:r>
          <a:endParaRPr lang="it-IT" dirty="0"/>
        </a:p>
      </dgm:t>
    </dgm:pt>
    <dgm:pt modelId="{09949558-49E8-4F90-BDE8-4984B0F46844}" type="parTrans" cxnId="{B474B1D2-E7DA-4704-8699-86EEB77B5E66}">
      <dgm:prSet/>
      <dgm:spPr/>
    </dgm:pt>
    <dgm:pt modelId="{AB267514-2DF3-4FF5-841A-62A4AAE79585}" type="sibTrans" cxnId="{B474B1D2-E7DA-4704-8699-86EEB77B5E66}">
      <dgm:prSet/>
      <dgm:spPr/>
    </dgm:pt>
    <dgm:pt modelId="{2180DFDE-1696-412A-94DA-C7D33AFC22CB}" type="pres">
      <dgm:prSet presAssocID="{16BE1F1F-4F51-4FCD-8E90-374D0B36983E}" presName="linear" presStyleCnt="0">
        <dgm:presLayoutVars>
          <dgm:animLvl val="lvl"/>
          <dgm:resizeHandles val="exact"/>
        </dgm:presLayoutVars>
      </dgm:prSet>
      <dgm:spPr/>
      <dgm:t>
        <a:bodyPr/>
        <a:lstStyle/>
        <a:p>
          <a:endParaRPr lang="it-IT"/>
        </a:p>
      </dgm:t>
    </dgm:pt>
    <dgm:pt modelId="{F97D5667-9026-4570-81C3-98F89205371F}" type="pres">
      <dgm:prSet presAssocID="{B30E1D7B-03CF-4285-832C-929BB2A76114}" presName="parentText" presStyleLbl="node1" presStyleIdx="0" presStyleCnt="2">
        <dgm:presLayoutVars>
          <dgm:chMax val="0"/>
          <dgm:bulletEnabled val="1"/>
        </dgm:presLayoutVars>
      </dgm:prSet>
      <dgm:spPr/>
      <dgm:t>
        <a:bodyPr/>
        <a:lstStyle/>
        <a:p>
          <a:endParaRPr lang="it-IT"/>
        </a:p>
      </dgm:t>
    </dgm:pt>
    <dgm:pt modelId="{26035601-1E26-4594-85A9-837B8280E1D5}" type="pres">
      <dgm:prSet presAssocID="{B30E1D7B-03CF-4285-832C-929BB2A76114}" presName="childText" presStyleLbl="revTx" presStyleIdx="0" presStyleCnt="2">
        <dgm:presLayoutVars>
          <dgm:bulletEnabled val="1"/>
        </dgm:presLayoutVars>
      </dgm:prSet>
      <dgm:spPr/>
      <dgm:t>
        <a:bodyPr/>
        <a:lstStyle/>
        <a:p>
          <a:endParaRPr lang="it-IT"/>
        </a:p>
      </dgm:t>
    </dgm:pt>
    <dgm:pt modelId="{ABA5D6AF-639D-4A9F-9C22-27AC5774BBFA}" type="pres">
      <dgm:prSet presAssocID="{AFAAEDB9-5E7A-4FAC-B160-11115FD0D080}" presName="parentText" presStyleLbl="node1" presStyleIdx="1" presStyleCnt="2">
        <dgm:presLayoutVars>
          <dgm:chMax val="0"/>
          <dgm:bulletEnabled val="1"/>
        </dgm:presLayoutVars>
      </dgm:prSet>
      <dgm:spPr/>
      <dgm:t>
        <a:bodyPr/>
        <a:lstStyle/>
        <a:p>
          <a:endParaRPr lang="it-IT"/>
        </a:p>
      </dgm:t>
    </dgm:pt>
    <dgm:pt modelId="{C4C1EFAA-8D37-49FA-BB82-3FDD1C89B6EE}" type="pres">
      <dgm:prSet presAssocID="{AFAAEDB9-5E7A-4FAC-B160-11115FD0D080}" presName="childText" presStyleLbl="revTx" presStyleIdx="1" presStyleCnt="2">
        <dgm:presLayoutVars>
          <dgm:bulletEnabled val="1"/>
        </dgm:presLayoutVars>
      </dgm:prSet>
      <dgm:spPr/>
      <dgm:t>
        <a:bodyPr/>
        <a:lstStyle/>
        <a:p>
          <a:endParaRPr lang="it-IT"/>
        </a:p>
      </dgm:t>
    </dgm:pt>
  </dgm:ptLst>
  <dgm:cxnLst>
    <dgm:cxn modelId="{5A059DFC-EA9B-4F3D-A546-D21F452C7A93}" type="presOf" srcId="{DC123520-FB16-4359-9521-F40EE696C3D4}" destId="{26035601-1E26-4594-85A9-837B8280E1D5}" srcOrd="0" destOrd="1" presId="urn:microsoft.com/office/officeart/2005/8/layout/vList2"/>
    <dgm:cxn modelId="{F4F8ACC1-638E-4CDA-ACEB-179494023156}" type="presOf" srcId="{158F58B6-614F-4069-B885-4570C7A8006C}" destId="{C4C1EFAA-8D37-49FA-BB82-3FDD1C89B6EE}" srcOrd="0" destOrd="1" presId="urn:microsoft.com/office/officeart/2005/8/layout/vList2"/>
    <dgm:cxn modelId="{2D34D4C5-FED7-43B4-8AC7-B78073B4F2B7}" srcId="{B30E1D7B-03CF-4285-832C-929BB2A76114}" destId="{99507171-411D-422F-B309-D0577560CBD4}" srcOrd="0" destOrd="0" parTransId="{E257CA65-7EF2-4D6C-A1FB-D6732317B448}" sibTransId="{07F1D942-C346-46F1-8459-A006FECEFFB4}"/>
    <dgm:cxn modelId="{BD24F5DB-2DB2-4E9A-A79C-A46E58D5F858}" srcId="{AFAAEDB9-5E7A-4FAC-B160-11115FD0D080}" destId="{EE15C84D-C12F-4D39-9854-B9B0196C2981}" srcOrd="0" destOrd="0" parTransId="{C7C98E4E-304C-4450-91B9-0061225378F9}" sibTransId="{5F648BD9-DA0B-4A90-A424-9E7B07061B97}"/>
    <dgm:cxn modelId="{90A8EB2F-0B0F-40FA-AC64-5E62108F7F79}" type="presOf" srcId="{B30E1D7B-03CF-4285-832C-929BB2A76114}" destId="{F97D5667-9026-4570-81C3-98F89205371F}" srcOrd="0" destOrd="0" presId="urn:microsoft.com/office/officeart/2005/8/layout/vList2"/>
    <dgm:cxn modelId="{220AF7F3-3FEA-4BA3-A13F-7854CE5B18D7}" type="presOf" srcId="{16BE1F1F-4F51-4FCD-8E90-374D0B36983E}" destId="{2180DFDE-1696-412A-94DA-C7D33AFC22CB}" srcOrd="0" destOrd="0" presId="urn:microsoft.com/office/officeart/2005/8/layout/vList2"/>
    <dgm:cxn modelId="{D4CB22E5-776A-4D9E-864F-05D6B2FC8A5D}" type="presOf" srcId="{AFAAEDB9-5E7A-4FAC-B160-11115FD0D080}" destId="{ABA5D6AF-639D-4A9F-9C22-27AC5774BBFA}" srcOrd="0" destOrd="0" presId="urn:microsoft.com/office/officeart/2005/8/layout/vList2"/>
    <dgm:cxn modelId="{367CA30D-7D96-4C4C-BCDC-77E692BDFE5B}" srcId="{16BE1F1F-4F51-4FCD-8E90-374D0B36983E}" destId="{AFAAEDB9-5E7A-4FAC-B160-11115FD0D080}" srcOrd="1" destOrd="0" parTransId="{BC2F6060-7721-4595-805A-5AB59B07024B}" sibTransId="{8CEACC99-F7F9-42C4-9E97-336B29B36305}"/>
    <dgm:cxn modelId="{E2369587-F27C-4FC9-A30F-5AC6DADAC950}" srcId="{B30E1D7B-03CF-4285-832C-929BB2A76114}" destId="{DC123520-FB16-4359-9521-F40EE696C3D4}" srcOrd="1" destOrd="0" parTransId="{C8A2D023-7C9C-486B-8707-993C14EC6238}" sibTransId="{72180BA4-FC3A-4061-BC0B-EF04489D38E0}"/>
    <dgm:cxn modelId="{87148DA3-4DF0-4D48-961E-E8B53AC7C531}" type="presOf" srcId="{99507171-411D-422F-B309-D0577560CBD4}" destId="{26035601-1E26-4594-85A9-837B8280E1D5}" srcOrd="0" destOrd="0" presId="urn:microsoft.com/office/officeart/2005/8/layout/vList2"/>
    <dgm:cxn modelId="{79704055-A1FC-410F-B463-4B879DB9B2CC}" srcId="{16BE1F1F-4F51-4FCD-8E90-374D0B36983E}" destId="{B30E1D7B-03CF-4285-832C-929BB2A76114}" srcOrd="0" destOrd="0" parTransId="{307BFC79-3137-4DAC-8607-FF923179869E}" sibTransId="{4B979068-AB0D-4E56-9913-AC40594C1406}"/>
    <dgm:cxn modelId="{BC2EE467-4DC1-4509-9A00-1F9A2D3C3C7E}" type="presOf" srcId="{EE15C84D-C12F-4D39-9854-B9B0196C2981}" destId="{C4C1EFAA-8D37-49FA-BB82-3FDD1C89B6EE}" srcOrd="0" destOrd="0" presId="urn:microsoft.com/office/officeart/2005/8/layout/vList2"/>
    <dgm:cxn modelId="{B474B1D2-E7DA-4704-8699-86EEB77B5E66}" srcId="{AFAAEDB9-5E7A-4FAC-B160-11115FD0D080}" destId="{158F58B6-614F-4069-B885-4570C7A8006C}" srcOrd="1" destOrd="0" parTransId="{09949558-49E8-4F90-BDE8-4984B0F46844}" sibTransId="{AB267514-2DF3-4FF5-841A-62A4AAE79585}"/>
    <dgm:cxn modelId="{2A509915-8BF5-4AD3-A02B-C8CED46B18D7}" type="presParOf" srcId="{2180DFDE-1696-412A-94DA-C7D33AFC22CB}" destId="{F97D5667-9026-4570-81C3-98F89205371F}" srcOrd="0" destOrd="0" presId="urn:microsoft.com/office/officeart/2005/8/layout/vList2"/>
    <dgm:cxn modelId="{D0A9906C-4A49-4BCC-8908-B9559DE56D49}" type="presParOf" srcId="{2180DFDE-1696-412A-94DA-C7D33AFC22CB}" destId="{26035601-1E26-4594-85A9-837B8280E1D5}" srcOrd="1" destOrd="0" presId="urn:microsoft.com/office/officeart/2005/8/layout/vList2"/>
    <dgm:cxn modelId="{CE34DCC5-B478-4A26-9548-EAC44AC63861}" type="presParOf" srcId="{2180DFDE-1696-412A-94DA-C7D33AFC22CB}" destId="{ABA5D6AF-639D-4A9F-9C22-27AC5774BBFA}" srcOrd="2" destOrd="0" presId="urn:microsoft.com/office/officeart/2005/8/layout/vList2"/>
    <dgm:cxn modelId="{1D659ADF-5187-45EB-9F20-854458BDDEAC}" type="presParOf" srcId="{2180DFDE-1696-412A-94DA-C7D33AFC22CB}" destId="{C4C1EFAA-8D37-49FA-BB82-3FDD1C89B6EE}"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0F0D4D8-9623-4F98-B2F0-69372C61C28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it-IT"/>
        </a:p>
      </dgm:t>
    </dgm:pt>
    <dgm:pt modelId="{3B7222AF-F8C2-4F87-9B7A-E5D5FC3D9119}">
      <dgm:prSet phldrT="[Testo]"/>
      <dgm:spPr/>
      <dgm:t>
        <a:bodyPr/>
        <a:lstStyle/>
        <a:p>
          <a:r>
            <a:rPr lang="it-IT" dirty="0" smtClean="0"/>
            <a:t>Non solo informazione</a:t>
          </a:r>
          <a:endParaRPr lang="it-IT" dirty="0"/>
        </a:p>
      </dgm:t>
    </dgm:pt>
    <dgm:pt modelId="{37D1E4AE-9E77-40BD-B065-EA58AFE2A0C4}" type="parTrans" cxnId="{915AAD46-2B0D-4C7A-B202-ADF28080CB03}">
      <dgm:prSet/>
      <dgm:spPr/>
      <dgm:t>
        <a:bodyPr/>
        <a:lstStyle/>
        <a:p>
          <a:endParaRPr lang="it-IT"/>
        </a:p>
      </dgm:t>
    </dgm:pt>
    <dgm:pt modelId="{3E4C3FC7-758C-42F6-9738-3FB8EDDA08D5}" type="sibTrans" cxnId="{915AAD46-2B0D-4C7A-B202-ADF28080CB03}">
      <dgm:prSet/>
      <dgm:spPr/>
      <dgm:t>
        <a:bodyPr/>
        <a:lstStyle/>
        <a:p>
          <a:endParaRPr lang="it-IT"/>
        </a:p>
      </dgm:t>
    </dgm:pt>
    <dgm:pt modelId="{F52B7160-5A48-4715-BEC0-D3928CA47848}">
      <dgm:prSet phldrT="[Testo]"/>
      <dgm:spPr/>
      <dgm:t>
        <a:bodyPr/>
        <a:lstStyle/>
        <a:p>
          <a:r>
            <a:rPr lang="it-IT" dirty="0" smtClean="0"/>
            <a:t>Totalità della persona</a:t>
          </a:r>
          <a:endParaRPr lang="it-IT" dirty="0"/>
        </a:p>
      </dgm:t>
    </dgm:pt>
    <dgm:pt modelId="{46D3CB0E-A773-49DA-BE51-49EE66E1ABF4}" type="parTrans" cxnId="{056FD6B5-FC8F-44AA-9FD0-44FFF1DA17E2}">
      <dgm:prSet/>
      <dgm:spPr/>
      <dgm:t>
        <a:bodyPr/>
        <a:lstStyle/>
        <a:p>
          <a:endParaRPr lang="it-IT"/>
        </a:p>
      </dgm:t>
    </dgm:pt>
    <dgm:pt modelId="{AD2FD198-7666-4271-A6E6-424E072E7C48}" type="sibTrans" cxnId="{056FD6B5-FC8F-44AA-9FD0-44FFF1DA17E2}">
      <dgm:prSet/>
      <dgm:spPr/>
      <dgm:t>
        <a:bodyPr/>
        <a:lstStyle/>
        <a:p>
          <a:endParaRPr lang="it-IT"/>
        </a:p>
      </dgm:t>
    </dgm:pt>
    <dgm:pt modelId="{8CF45D61-98B1-40F3-844B-3478453BF48C}">
      <dgm:prSet phldrT="[Testo]"/>
      <dgm:spPr/>
      <dgm:t>
        <a:bodyPr/>
        <a:lstStyle/>
        <a:p>
          <a:r>
            <a:rPr lang="it-IT" dirty="0" smtClean="0"/>
            <a:t>Continuità e reversibilità dei percorsi</a:t>
          </a:r>
          <a:endParaRPr lang="it-IT" dirty="0"/>
        </a:p>
      </dgm:t>
    </dgm:pt>
    <dgm:pt modelId="{A5643CD1-19E9-4C17-85EA-FBDF50D4153B}" type="parTrans" cxnId="{37FD385E-09CE-4315-B9AB-B73A3EA6D524}">
      <dgm:prSet/>
      <dgm:spPr/>
      <dgm:t>
        <a:bodyPr/>
        <a:lstStyle/>
        <a:p>
          <a:endParaRPr lang="it-IT"/>
        </a:p>
      </dgm:t>
    </dgm:pt>
    <dgm:pt modelId="{2F63B65D-6DFE-4331-9A24-F3AF06ED7D73}" type="sibTrans" cxnId="{37FD385E-09CE-4315-B9AB-B73A3EA6D524}">
      <dgm:prSet/>
      <dgm:spPr/>
      <dgm:t>
        <a:bodyPr/>
        <a:lstStyle/>
        <a:p>
          <a:endParaRPr lang="it-IT"/>
        </a:p>
      </dgm:t>
    </dgm:pt>
    <dgm:pt modelId="{35182ED5-8644-4FD9-B7D6-7FD0CF5154A5}">
      <dgm:prSet phldrT="[Testo]"/>
      <dgm:spPr/>
      <dgm:t>
        <a:bodyPr/>
        <a:lstStyle/>
        <a:p>
          <a:r>
            <a:rPr lang="it-IT" dirty="0" smtClean="0"/>
            <a:t>Legame profondo con la formazione</a:t>
          </a:r>
          <a:endParaRPr lang="it-IT" dirty="0"/>
        </a:p>
      </dgm:t>
    </dgm:pt>
    <dgm:pt modelId="{E90BC4B0-54D1-48D1-BF25-CA71A0A929A0}" type="parTrans" cxnId="{2A95121F-F763-46D2-B7CA-BEAE3EAD0EC3}">
      <dgm:prSet/>
      <dgm:spPr/>
    </dgm:pt>
    <dgm:pt modelId="{561E4905-63A7-41BF-B5B4-0E7C6C9506C4}" type="sibTrans" cxnId="{2A95121F-F763-46D2-B7CA-BEAE3EAD0EC3}">
      <dgm:prSet/>
      <dgm:spPr/>
    </dgm:pt>
    <dgm:pt modelId="{60BB5940-6778-473D-AA6B-3EEA7193DCCA}" type="pres">
      <dgm:prSet presAssocID="{90F0D4D8-9623-4F98-B2F0-69372C61C285}" presName="linear" presStyleCnt="0">
        <dgm:presLayoutVars>
          <dgm:dir/>
          <dgm:animLvl val="lvl"/>
          <dgm:resizeHandles val="exact"/>
        </dgm:presLayoutVars>
      </dgm:prSet>
      <dgm:spPr/>
    </dgm:pt>
    <dgm:pt modelId="{ABEE778F-8AB4-4647-91C4-F32AF0A28630}" type="pres">
      <dgm:prSet presAssocID="{3B7222AF-F8C2-4F87-9B7A-E5D5FC3D9119}" presName="parentLin" presStyleCnt="0"/>
      <dgm:spPr/>
    </dgm:pt>
    <dgm:pt modelId="{8D238FF9-F91F-4B7F-BCD4-B4123B538076}" type="pres">
      <dgm:prSet presAssocID="{3B7222AF-F8C2-4F87-9B7A-E5D5FC3D9119}" presName="parentLeftMargin" presStyleLbl="node1" presStyleIdx="0" presStyleCnt="4"/>
      <dgm:spPr/>
    </dgm:pt>
    <dgm:pt modelId="{71E92D4E-8A2B-4E61-BAA5-4AC14D989117}" type="pres">
      <dgm:prSet presAssocID="{3B7222AF-F8C2-4F87-9B7A-E5D5FC3D9119}" presName="parentText" presStyleLbl="node1" presStyleIdx="0" presStyleCnt="4">
        <dgm:presLayoutVars>
          <dgm:chMax val="0"/>
          <dgm:bulletEnabled val="1"/>
        </dgm:presLayoutVars>
      </dgm:prSet>
      <dgm:spPr/>
    </dgm:pt>
    <dgm:pt modelId="{81F88C84-C52D-4D7B-8A60-A0CA73FD0B96}" type="pres">
      <dgm:prSet presAssocID="{3B7222AF-F8C2-4F87-9B7A-E5D5FC3D9119}" presName="negativeSpace" presStyleCnt="0"/>
      <dgm:spPr/>
    </dgm:pt>
    <dgm:pt modelId="{17118B2E-66D5-426B-A133-F51BE931CE43}" type="pres">
      <dgm:prSet presAssocID="{3B7222AF-F8C2-4F87-9B7A-E5D5FC3D9119}" presName="childText" presStyleLbl="conFgAcc1" presStyleIdx="0" presStyleCnt="4">
        <dgm:presLayoutVars>
          <dgm:bulletEnabled val="1"/>
        </dgm:presLayoutVars>
      </dgm:prSet>
      <dgm:spPr/>
    </dgm:pt>
    <dgm:pt modelId="{37A09130-4ABC-42DE-A6F5-E2B93ADBB559}" type="pres">
      <dgm:prSet presAssocID="{3E4C3FC7-758C-42F6-9738-3FB8EDDA08D5}" presName="spaceBetweenRectangles" presStyleCnt="0"/>
      <dgm:spPr/>
    </dgm:pt>
    <dgm:pt modelId="{D26BC712-6CF8-469E-9408-5727A7589BA6}" type="pres">
      <dgm:prSet presAssocID="{F52B7160-5A48-4715-BEC0-D3928CA47848}" presName="parentLin" presStyleCnt="0"/>
      <dgm:spPr/>
    </dgm:pt>
    <dgm:pt modelId="{809F7403-4253-4AC9-8302-A683FA4F2C2A}" type="pres">
      <dgm:prSet presAssocID="{F52B7160-5A48-4715-BEC0-D3928CA47848}" presName="parentLeftMargin" presStyleLbl="node1" presStyleIdx="0" presStyleCnt="4"/>
      <dgm:spPr/>
    </dgm:pt>
    <dgm:pt modelId="{13E1AD45-6F15-4E71-BF67-61264213A9CA}" type="pres">
      <dgm:prSet presAssocID="{F52B7160-5A48-4715-BEC0-D3928CA47848}" presName="parentText" presStyleLbl="node1" presStyleIdx="1" presStyleCnt="4">
        <dgm:presLayoutVars>
          <dgm:chMax val="0"/>
          <dgm:bulletEnabled val="1"/>
        </dgm:presLayoutVars>
      </dgm:prSet>
      <dgm:spPr/>
      <dgm:t>
        <a:bodyPr/>
        <a:lstStyle/>
        <a:p>
          <a:endParaRPr lang="it-IT"/>
        </a:p>
      </dgm:t>
    </dgm:pt>
    <dgm:pt modelId="{393376DA-74F1-4503-9D9B-B9E3513C3804}" type="pres">
      <dgm:prSet presAssocID="{F52B7160-5A48-4715-BEC0-D3928CA47848}" presName="negativeSpace" presStyleCnt="0"/>
      <dgm:spPr/>
    </dgm:pt>
    <dgm:pt modelId="{DFA7AE09-140E-404F-8BBF-8B6A4B4A3327}" type="pres">
      <dgm:prSet presAssocID="{F52B7160-5A48-4715-BEC0-D3928CA47848}" presName="childText" presStyleLbl="conFgAcc1" presStyleIdx="1" presStyleCnt="4">
        <dgm:presLayoutVars>
          <dgm:bulletEnabled val="1"/>
        </dgm:presLayoutVars>
      </dgm:prSet>
      <dgm:spPr/>
    </dgm:pt>
    <dgm:pt modelId="{2728599A-5548-4F29-89FD-8A7151DD527E}" type="pres">
      <dgm:prSet presAssocID="{AD2FD198-7666-4271-A6E6-424E072E7C48}" presName="spaceBetweenRectangles" presStyleCnt="0"/>
      <dgm:spPr/>
    </dgm:pt>
    <dgm:pt modelId="{F24BC438-1953-4C15-9522-DA6483BC894B}" type="pres">
      <dgm:prSet presAssocID="{8CF45D61-98B1-40F3-844B-3478453BF48C}" presName="parentLin" presStyleCnt="0"/>
      <dgm:spPr/>
    </dgm:pt>
    <dgm:pt modelId="{194EF784-8AA0-4374-8FD2-978BD7B18D05}" type="pres">
      <dgm:prSet presAssocID="{8CF45D61-98B1-40F3-844B-3478453BF48C}" presName="parentLeftMargin" presStyleLbl="node1" presStyleIdx="1" presStyleCnt="4"/>
      <dgm:spPr/>
    </dgm:pt>
    <dgm:pt modelId="{68C4E4C8-8DB5-452A-B3F5-184A88D81E17}" type="pres">
      <dgm:prSet presAssocID="{8CF45D61-98B1-40F3-844B-3478453BF48C}" presName="parentText" presStyleLbl="node1" presStyleIdx="2" presStyleCnt="4">
        <dgm:presLayoutVars>
          <dgm:chMax val="0"/>
          <dgm:bulletEnabled val="1"/>
        </dgm:presLayoutVars>
      </dgm:prSet>
      <dgm:spPr/>
    </dgm:pt>
    <dgm:pt modelId="{35530A58-B8AA-4973-9093-86054FE035EE}" type="pres">
      <dgm:prSet presAssocID="{8CF45D61-98B1-40F3-844B-3478453BF48C}" presName="negativeSpace" presStyleCnt="0"/>
      <dgm:spPr/>
    </dgm:pt>
    <dgm:pt modelId="{7F15EE09-A3DE-4B9F-BE13-1E744DD9A439}" type="pres">
      <dgm:prSet presAssocID="{8CF45D61-98B1-40F3-844B-3478453BF48C}" presName="childText" presStyleLbl="conFgAcc1" presStyleIdx="2" presStyleCnt="4">
        <dgm:presLayoutVars>
          <dgm:bulletEnabled val="1"/>
        </dgm:presLayoutVars>
      </dgm:prSet>
      <dgm:spPr/>
    </dgm:pt>
    <dgm:pt modelId="{548CC70A-BE33-48D6-B96E-1532DE865FE6}" type="pres">
      <dgm:prSet presAssocID="{2F63B65D-6DFE-4331-9A24-F3AF06ED7D73}" presName="spaceBetweenRectangles" presStyleCnt="0"/>
      <dgm:spPr/>
    </dgm:pt>
    <dgm:pt modelId="{991B5F2A-7CCD-40B2-9D03-0D5DBED58A10}" type="pres">
      <dgm:prSet presAssocID="{35182ED5-8644-4FD9-B7D6-7FD0CF5154A5}" presName="parentLin" presStyleCnt="0"/>
      <dgm:spPr/>
    </dgm:pt>
    <dgm:pt modelId="{C3354C60-97E8-48B1-8DD2-14B92EDE5158}" type="pres">
      <dgm:prSet presAssocID="{35182ED5-8644-4FD9-B7D6-7FD0CF5154A5}" presName="parentLeftMargin" presStyleLbl="node1" presStyleIdx="2" presStyleCnt="4"/>
      <dgm:spPr/>
    </dgm:pt>
    <dgm:pt modelId="{021BF4DD-2259-408A-B70F-CD8FABA74E0E}" type="pres">
      <dgm:prSet presAssocID="{35182ED5-8644-4FD9-B7D6-7FD0CF5154A5}" presName="parentText" presStyleLbl="node1" presStyleIdx="3" presStyleCnt="4">
        <dgm:presLayoutVars>
          <dgm:chMax val="0"/>
          <dgm:bulletEnabled val="1"/>
        </dgm:presLayoutVars>
      </dgm:prSet>
      <dgm:spPr/>
    </dgm:pt>
    <dgm:pt modelId="{93886E70-E003-448A-80DD-F3FC9CD2B3EC}" type="pres">
      <dgm:prSet presAssocID="{35182ED5-8644-4FD9-B7D6-7FD0CF5154A5}" presName="negativeSpace" presStyleCnt="0"/>
      <dgm:spPr/>
    </dgm:pt>
    <dgm:pt modelId="{50066110-0FE5-498B-A4A6-4543A4F467B2}" type="pres">
      <dgm:prSet presAssocID="{35182ED5-8644-4FD9-B7D6-7FD0CF5154A5}" presName="childText" presStyleLbl="conFgAcc1" presStyleIdx="3" presStyleCnt="4">
        <dgm:presLayoutVars>
          <dgm:bulletEnabled val="1"/>
        </dgm:presLayoutVars>
      </dgm:prSet>
      <dgm:spPr/>
    </dgm:pt>
  </dgm:ptLst>
  <dgm:cxnLst>
    <dgm:cxn modelId="{F2DEAFD6-4F62-45D1-A94E-1A1C79B543F3}" type="presOf" srcId="{F52B7160-5A48-4715-BEC0-D3928CA47848}" destId="{13E1AD45-6F15-4E71-BF67-61264213A9CA}" srcOrd="1" destOrd="0" presId="urn:microsoft.com/office/officeart/2005/8/layout/list1"/>
    <dgm:cxn modelId="{B052EA3F-6887-472B-83E1-5E9AF200DE50}" type="presOf" srcId="{8CF45D61-98B1-40F3-844B-3478453BF48C}" destId="{194EF784-8AA0-4374-8FD2-978BD7B18D05}" srcOrd="0" destOrd="0" presId="urn:microsoft.com/office/officeart/2005/8/layout/list1"/>
    <dgm:cxn modelId="{F98F0DC3-D24E-41CB-BEDE-ACADE7727C0C}" type="presOf" srcId="{35182ED5-8644-4FD9-B7D6-7FD0CF5154A5}" destId="{021BF4DD-2259-408A-B70F-CD8FABA74E0E}" srcOrd="1" destOrd="0" presId="urn:microsoft.com/office/officeart/2005/8/layout/list1"/>
    <dgm:cxn modelId="{65E06825-B4DB-414D-822E-4E5FE552E535}" type="presOf" srcId="{8CF45D61-98B1-40F3-844B-3478453BF48C}" destId="{68C4E4C8-8DB5-452A-B3F5-184A88D81E17}" srcOrd="1" destOrd="0" presId="urn:microsoft.com/office/officeart/2005/8/layout/list1"/>
    <dgm:cxn modelId="{638E72A1-F2C2-44CE-A793-6E3677E0BF63}" type="presOf" srcId="{3B7222AF-F8C2-4F87-9B7A-E5D5FC3D9119}" destId="{71E92D4E-8A2B-4E61-BAA5-4AC14D989117}" srcOrd="1" destOrd="0" presId="urn:microsoft.com/office/officeart/2005/8/layout/list1"/>
    <dgm:cxn modelId="{37FD385E-09CE-4315-B9AB-B73A3EA6D524}" srcId="{90F0D4D8-9623-4F98-B2F0-69372C61C285}" destId="{8CF45D61-98B1-40F3-844B-3478453BF48C}" srcOrd="2" destOrd="0" parTransId="{A5643CD1-19E9-4C17-85EA-FBDF50D4153B}" sibTransId="{2F63B65D-6DFE-4331-9A24-F3AF06ED7D73}"/>
    <dgm:cxn modelId="{C1C3A8AA-1CCD-4124-A4D1-F34D96F60D31}" type="presOf" srcId="{3B7222AF-F8C2-4F87-9B7A-E5D5FC3D9119}" destId="{8D238FF9-F91F-4B7F-BCD4-B4123B538076}" srcOrd="0" destOrd="0" presId="urn:microsoft.com/office/officeart/2005/8/layout/list1"/>
    <dgm:cxn modelId="{8386F30E-570E-4364-9181-DE41EA71CE97}" type="presOf" srcId="{35182ED5-8644-4FD9-B7D6-7FD0CF5154A5}" destId="{C3354C60-97E8-48B1-8DD2-14B92EDE5158}" srcOrd="0" destOrd="0" presId="urn:microsoft.com/office/officeart/2005/8/layout/list1"/>
    <dgm:cxn modelId="{D4B0D445-BDF6-4531-BB57-12CB018FF255}" type="presOf" srcId="{90F0D4D8-9623-4F98-B2F0-69372C61C285}" destId="{60BB5940-6778-473D-AA6B-3EEA7193DCCA}" srcOrd="0" destOrd="0" presId="urn:microsoft.com/office/officeart/2005/8/layout/list1"/>
    <dgm:cxn modelId="{056FD6B5-FC8F-44AA-9FD0-44FFF1DA17E2}" srcId="{90F0D4D8-9623-4F98-B2F0-69372C61C285}" destId="{F52B7160-5A48-4715-BEC0-D3928CA47848}" srcOrd="1" destOrd="0" parTransId="{46D3CB0E-A773-49DA-BE51-49EE66E1ABF4}" sibTransId="{AD2FD198-7666-4271-A6E6-424E072E7C48}"/>
    <dgm:cxn modelId="{CF6DDF38-0136-4522-81A8-5A7A23A42F5A}" type="presOf" srcId="{F52B7160-5A48-4715-BEC0-D3928CA47848}" destId="{809F7403-4253-4AC9-8302-A683FA4F2C2A}" srcOrd="0" destOrd="0" presId="urn:microsoft.com/office/officeart/2005/8/layout/list1"/>
    <dgm:cxn modelId="{915AAD46-2B0D-4C7A-B202-ADF28080CB03}" srcId="{90F0D4D8-9623-4F98-B2F0-69372C61C285}" destId="{3B7222AF-F8C2-4F87-9B7A-E5D5FC3D9119}" srcOrd="0" destOrd="0" parTransId="{37D1E4AE-9E77-40BD-B065-EA58AFE2A0C4}" sibTransId="{3E4C3FC7-758C-42F6-9738-3FB8EDDA08D5}"/>
    <dgm:cxn modelId="{2A95121F-F763-46D2-B7CA-BEAE3EAD0EC3}" srcId="{90F0D4D8-9623-4F98-B2F0-69372C61C285}" destId="{35182ED5-8644-4FD9-B7D6-7FD0CF5154A5}" srcOrd="3" destOrd="0" parTransId="{E90BC4B0-54D1-48D1-BF25-CA71A0A929A0}" sibTransId="{561E4905-63A7-41BF-B5B4-0E7C6C9506C4}"/>
    <dgm:cxn modelId="{B52F6C6D-E459-4827-8F0C-5EFE55657658}" type="presParOf" srcId="{60BB5940-6778-473D-AA6B-3EEA7193DCCA}" destId="{ABEE778F-8AB4-4647-91C4-F32AF0A28630}" srcOrd="0" destOrd="0" presId="urn:microsoft.com/office/officeart/2005/8/layout/list1"/>
    <dgm:cxn modelId="{2B246C65-D52B-4345-940D-76D812EC77FC}" type="presParOf" srcId="{ABEE778F-8AB4-4647-91C4-F32AF0A28630}" destId="{8D238FF9-F91F-4B7F-BCD4-B4123B538076}" srcOrd="0" destOrd="0" presId="urn:microsoft.com/office/officeart/2005/8/layout/list1"/>
    <dgm:cxn modelId="{DCC276C7-B007-48CE-AE2B-B83977DF64A8}" type="presParOf" srcId="{ABEE778F-8AB4-4647-91C4-F32AF0A28630}" destId="{71E92D4E-8A2B-4E61-BAA5-4AC14D989117}" srcOrd="1" destOrd="0" presId="urn:microsoft.com/office/officeart/2005/8/layout/list1"/>
    <dgm:cxn modelId="{E09006BF-E703-47FE-8030-5A69FD3BC7CB}" type="presParOf" srcId="{60BB5940-6778-473D-AA6B-3EEA7193DCCA}" destId="{81F88C84-C52D-4D7B-8A60-A0CA73FD0B96}" srcOrd="1" destOrd="0" presId="urn:microsoft.com/office/officeart/2005/8/layout/list1"/>
    <dgm:cxn modelId="{953DAB40-7FB3-4DD7-BD22-43CAE49C1E6C}" type="presParOf" srcId="{60BB5940-6778-473D-AA6B-3EEA7193DCCA}" destId="{17118B2E-66D5-426B-A133-F51BE931CE43}" srcOrd="2" destOrd="0" presId="urn:microsoft.com/office/officeart/2005/8/layout/list1"/>
    <dgm:cxn modelId="{B6327D08-B5E0-4C18-9CF9-7D8E3FAFE0A7}" type="presParOf" srcId="{60BB5940-6778-473D-AA6B-3EEA7193DCCA}" destId="{37A09130-4ABC-42DE-A6F5-E2B93ADBB559}" srcOrd="3" destOrd="0" presId="urn:microsoft.com/office/officeart/2005/8/layout/list1"/>
    <dgm:cxn modelId="{04768274-8E73-4DB8-8B73-9E396A2BDD1E}" type="presParOf" srcId="{60BB5940-6778-473D-AA6B-3EEA7193DCCA}" destId="{D26BC712-6CF8-469E-9408-5727A7589BA6}" srcOrd="4" destOrd="0" presId="urn:microsoft.com/office/officeart/2005/8/layout/list1"/>
    <dgm:cxn modelId="{862AB21A-382C-4263-8733-F752AB3B2AD8}" type="presParOf" srcId="{D26BC712-6CF8-469E-9408-5727A7589BA6}" destId="{809F7403-4253-4AC9-8302-A683FA4F2C2A}" srcOrd="0" destOrd="0" presId="urn:microsoft.com/office/officeart/2005/8/layout/list1"/>
    <dgm:cxn modelId="{CC1B0DDA-ED65-43D2-83FB-8339A7315E6A}" type="presParOf" srcId="{D26BC712-6CF8-469E-9408-5727A7589BA6}" destId="{13E1AD45-6F15-4E71-BF67-61264213A9CA}" srcOrd="1" destOrd="0" presId="urn:microsoft.com/office/officeart/2005/8/layout/list1"/>
    <dgm:cxn modelId="{1AB2BD37-26C9-4453-A1A4-6D07A2A89BBF}" type="presParOf" srcId="{60BB5940-6778-473D-AA6B-3EEA7193DCCA}" destId="{393376DA-74F1-4503-9D9B-B9E3513C3804}" srcOrd="5" destOrd="0" presId="urn:microsoft.com/office/officeart/2005/8/layout/list1"/>
    <dgm:cxn modelId="{BB6BE5A5-4F10-47CD-ADAD-FCC393FBE2A9}" type="presParOf" srcId="{60BB5940-6778-473D-AA6B-3EEA7193DCCA}" destId="{DFA7AE09-140E-404F-8BBF-8B6A4B4A3327}" srcOrd="6" destOrd="0" presId="urn:microsoft.com/office/officeart/2005/8/layout/list1"/>
    <dgm:cxn modelId="{EB1ECC2F-453C-46B7-87C5-843AABA9DEB7}" type="presParOf" srcId="{60BB5940-6778-473D-AA6B-3EEA7193DCCA}" destId="{2728599A-5548-4F29-89FD-8A7151DD527E}" srcOrd="7" destOrd="0" presId="urn:microsoft.com/office/officeart/2005/8/layout/list1"/>
    <dgm:cxn modelId="{4192A016-1FFF-4521-BBF6-8B9828DC56D5}" type="presParOf" srcId="{60BB5940-6778-473D-AA6B-3EEA7193DCCA}" destId="{F24BC438-1953-4C15-9522-DA6483BC894B}" srcOrd="8" destOrd="0" presId="urn:microsoft.com/office/officeart/2005/8/layout/list1"/>
    <dgm:cxn modelId="{1875D8E8-EA92-43F0-B764-F91252E11B17}" type="presParOf" srcId="{F24BC438-1953-4C15-9522-DA6483BC894B}" destId="{194EF784-8AA0-4374-8FD2-978BD7B18D05}" srcOrd="0" destOrd="0" presId="urn:microsoft.com/office/officeart/2005/8/layout/list1"/>
    <dgm:cxn modelId="{20068683-9F14-4146-B8CB-7DD6F657F840}" type="presParOf" srcId="{F24BC438-1953-4C15-9522-DA6483BC894B}" destId="{68C4E4C8-8DB5-452A-B3F5-184A88D81E17}" srcOrd="1" destOrd="0" presId="urn:microsoft.com/office/officeart/2005/8/layout/list1"/>
    <dgm:cxn modelId="{2C8B7C26-B32B-478E-BFB9-287266AE902B}" type="presParOf" srcId="{60BB5940-6778-473D-AA6B-3EEA7193DCCA}" destId="{35530A58-B8AA-4973-9093-86054FE035EE}" srcOrd="9" destOrd="0" presId="urn:microsoft.com/office/officeart/2005/8/layout/list1"/>
    <dgm:cxn modelId="{A6DB8BA4-6A93-4F7B-9B02-05F30F1110F7}" type="presParOf" srcId="{60BB5940-6778-473D-AA6B-3EEA7193DCCA}" destId="{7F15EE09-A3DE-4B9F-BE13-1E744DD9A439}" srcOrd="10" destOrd="0" presId="urn:microsoft.com/office/officeart/2005/8/layout/list1"/>
    <dgm:cxn modelId="{00472FD4-C807-41C2-AE8D-806A7B5DE729}" type="presParOf" srcId="{60BB5940-6778-473D-AA6B-3EEA7193DCCA}" destId="{548CC70A-BE33-48D6-B96E-1532DE865FE6}" srcOrd="11" destOrd="0" presId="urn:microsoft.com/office/officeart/2005/8/layout/list1"/>
    <dgm:cxn modelId="{E237B2D0-363D-41F3-8119-E48EF969FFBA}" type="presParOf" srcId="{60BB5940-6778-473D-AA6B-3EEA7193DCCA}" destId="{991B5F2A-7CCD-40B2-9D03-0D5DBED58A10}" srcOrd="12" destOrd="0" presId="urn:microsoft.com/office/officeart/2005/8/layout/list1"/>
    <dgm:cxn modelId="{7C84A8A8-C921-4755-8D8D-83B2E84D5F1C}" type="presParOf" srcId="{991B5F2A-7CCD-40B2-9D03-0D5DBED58A10}" destId="{C3354C60-97E8-48B1-8DD2-14B92EDE5158}" srcOrd="0" destOrd="0" presId="urn:microsoft.com/office/officeart/2005/8/layout/list1"/>
    <dgm:cxn modelId="{190196B3-CB25-4DD5-9F6B-9690A6947840}" type="presParOf" srcId="{991B5F2A-7CCD-40B2-9D03-0D5DBED58A10}" destId="{021BF4DD-2259-408A-B70F-CD8FABA74E0E}" srcOrd="1" destOrd="0" presId="urn:microsoft.com/office/officeart/2005/8/layout/list1"/>
    <dgm:cxn modelId="{C6DEF0B6-BEE5-4F73-9EEB-92CA788F542D}" type="presParOf" srcId="{60BB5940-6778-473D-AA6B-3EEA7193DCCA}" destId="{93886E70-E003-448A-80DD-F3FC9CD2B3EC}" srcOrd="13" destOrd="0" presId="urn:microsoft.com/office/officeart/2005/8/layout/list1"/>
    <dgm:cxn modelId="{1DD790AF-8A01-4F07-8325-8AF0DF6D7850}" type="presParOf" srcId="{60BB5940-6778-473D-AA6B-3EEA7193DCCA}" destId="{50066110-0FE5-498B-A4A6-4543A4F467B2}" srcOrd="14"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CE175AD-17B6-4166-8F97-49EF284DDDBA}"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it-IT"/>
        </a:p>
      </dgm:t>
    </dgm:pt>
    <dgm:pt modelId="{797C2AD2-16B1-45FF-B7FB-B165479A9610}">
      <dgm:prSet phldrT="[Testo]"/>
      <dgm:spPr>
        <a:solidFill>
          <a:schemeClr val="accent2">
            <a:alpha val="90000"/>
          </a:schemeClr>
        </a:solidFill>
      </dgm:spPr>
      <dgm:t>
        <a:bodyPr/>
        <a:lstStyle/>
        <a:p>
          <a:r>
            <a:rPr lang="it-IT" dirty="0" smtClean="0"/>
            <a:t>Continuità e reversibilità dei percorsi</a:t>
          </a:r>
          <a:endParaRPr lang="it-IT" dirty="0"/>
        </a:p>
      </dgm:t>
    </dgm:pt>
    <dgm:pt modelId="{51A447E0-CE90-4E8C-8252-E84C359B48A3}" type="parTrans" cxnId="{814DE9CE-58F7-4461-9A07-ABD7F743BD2D}">
      <dgm:prSet/>
      <dgm:spPr/>
      <dgm:t>
        <a:bodyPr/>
        <a:lstStyle/>
        <a:p>
          <a:endParaRPr lang="it-IT"/>
        </a:p>
      </dgm:t>
    </dgm:pt>
    <dgm:pt modelId="{3B921958-B28D-47B8-BC94-39F353D13DF6}" type="sibTrans" cxnId="{814DE9CE-58F7-4461-9A07-ABD7F743BD2D}">
      <dgm:prSet/>
      <dgm:spPr/>
      <dgm:t>
        <a:bodyPr/>
        <a:lstStyle/>
        <a:p>
          <a:endParaRPr lang="it-IT"/>
        </a:p>
      </dgm:t>
    </dgm:pt>
    <dgm:pt modelId="{CD931FFB-4162-40F2-9E02-1863CE62D194}">
      <dgm:prSet phldrT="[Testo]"/>
      <dgm:spPr>
        <a:solidFill>
          <a:schemeClr val="accent2">
            <a:alpha val="90000"/>
          </a:schemeClr>
        </a:solidFill>
      </dgm:spPr>
      <dgm:t>
        <a:bodyPr/>
        <a:lstStyle/>
        <a:p>
          <a:r>
            <a:rPr lang="it-IT" dirty="0" smtClean="0"/>
            <a:t>Orientamento continuo</a:t>
          </a:r>
          <a:endParaRPr lang="it-IT" dirty="0"/>
        </a:p>
      </dgm:t>
    </dgm:pt>
    <dgm:pt modelId="{98FE140F-D6F1-4CC9-BCEA-8E87A545008F}" type="parTrans" cxnId="{2839AF96-52EF-418C-9393-EEA016E7B8AB}">
      <dgm:prSet/>
      <dgm:spPr/>
      <dgm:t>
        <a:bodyPr/>
        <a:lstStyle/>
        <a:p>
          <a:endParaRPr lang="it-IT"/>
        </a:p>
      </dgm:t>
    </dgm:pt>
    <dgm:pt modelId="{74D30BC2-4665-40E6-B930-24F29256901D}" type="sibTrans" cxnId="{2839AF96-52EF-418C-9393-EEA016E7B8AB}">
      <dgm:prSet/>
      <dgm:spPr/>
      <dgm:t>
        <a:bodyPr/>
        <a:lstStyle/>
        <a:p>
          <a:endParaRPr lang="it-IT"/>
        </a:p>
      </dgm:t>
    </dgm:pt>
    <dgm:pt modelId="{E222886D-8515-44CF-B8E0-2071867937C1}">
      <dgm:prSet phldrT="[Testo]"/>
      <dgm:spPr>
        <a:solidFill>
          <a:schemeClr val="accent2">
            <a:alpha val="90000"/>
          </a:schemeClr>
        </a:solidFill>
      </dgm:spPr>
      <dgm:t>
        <a:bodyPr/>
        <a:lstStyle/>
        <a:p>
          <a:r>
            <a:rPr lang="it-IT" dirty="0" smtClean="0"/>
            <a:t>Promozione e motivazione nelle scelte</a:t>
          </a:r>
          <a:endParaRPr lang="it-IT" dirty="0"/>
        </a:p>
      </dgm:t>
    </dgm:pt>
    <dgm:pt modelId="{0614568D-8AD4-40D1-9CE3-C8CB85FAD81E}" type="parTrans" cxnId="{891D24C9-07EC-40D0-9AFA-7433772B45BD}">
      <dgm:prSet/>
      <dgm:spPr/>
      <dgm:t>
        <a:bodyPr/>
        <a:lstStyle/>
        <a:p>
          <a:endParaRPr lang="it-IT"/>
        </a:p>
      </dgm:t>
    </dgm:pt>
    <dgm:pt modelId="{C158BC4B-4F9E-4F61-9806-5D0C2C322073}" type="sibTrans" cxnId="{891D24C9-07EC-40D0-9AFA-7433772B45BD}">
      <dgm:prSet/>
      <dgm:spPr/>
      <dgm:t>
        <a:bodyPr/>
        <a:lstStyle/>
        <a:p>
          <a:endParaRPr lang="it-IT"/>
        </a:p>
      </dgm:t>
    </dgm:pt>
    <dgm:pt modelId="{B24F864E-106C-4217-B5CB-707E0F11518C}">
      <dgm:prSet phldrT="[Testo]"/>
      <dgm:spPr>
        <a:solidFill>
          <a:schemeClr val="accent2">
            <a:alpha val="90000"/>
          </a:schemeClr>
        </a:solidFill>
      </dgm:spPr>
      <dgm:t>
        <a:bodyPr/>
        <a:lstStyle/>
        <a:p>
          <a:r>
            <a:rPr lang="it-IT" dirty="0" smtClean="0"/>
            <a:t>Logica orientativa nelle istituzioni</a:t>
          </a:r>
          <a:endParaRPr lang="it-IT" dirty="0"/>
        </a:p>
      </dgm:t>
    </dgm:pt>
    <dgm:pt modelId="{BD24F9AD-777F-4316-B051-4B0A4B49CDD3}" type="parTrans" cxnId="{5A5BCE79-765E-40C6-98C4-891B9562477B}">
      <dgm:prSet/>
      <dgm:spPr/>
      <dgm:t>
        <a:bodyPr/>
        <a:lstStyle/>
        <a:p>
          <a:endParaRPr lang="it-IT"/>
        </a:p>
      </dgm:t>
    </dgm:pt>
    <dgm:pt modelId="{B820F4B1-43BB-4C9E-A6F9-5024B440E281}" type="sibTrans" cxnId="{5A5BCE79-765E-40C6-98C4-891B9562477B}">
      <dgm:prSet/>
      <dgm:spPr/>
      <dgm:t>
        <a:bodyPr/>
        <a:lstStyle/>
        <a:p>
          <a:endParaRPr lang="it-IT"/>
        </a:p>
      </dgm:t>
    </dgm:pt>
    <dgm:pt modelId="{EC3B45F7-7193-4834-B035-1EEDA31088A6}">
      <dgm:prSet phldrT="[Testo]"/>
      <dgm:spPr>
        <a:solidFill>
          <a:schemeClr val="accent2">
            <a:alpha val="90000"/>
          </a:schemeClr>
        </a:solidFill>
      </dgm:spPr>
      <dgm:t>
        <a:bodyPr/>
        <a:lstStyle/>
        <a:p>
          <a:r>
            <a:rPr lang="it-IT" dirty="0" smtClean="0"/>
            <a:t>Orientamento nelle transizioni</a:t>
          </a:r>
          <a:endParaRPr lang="it-IT" dirty="0"/>
        </a:p>
      </dgm:t>
    </dgm:pt>
    <dgm:pt modelId="{1CC85789-A454-422F-9D0F-818091CF5AD6}" type="parTrans" cxnId="{2CF5D050-DE26-4A57-8EB6-C8B05FB6005E}">
      <dgm:prSet/>
      <dgm:spPr/>
      <dgm:t>
        <a:bodyPr/>
        <a:lstStyle/>
        <a:p>
          <a:endParaRPr lang="it-IT"/>
        </a:p>
      </dgm:t>
    </dgm:pt>
    <dgm:pt modelId="{DE581967-83EE-4B35-939D-8D5619DC2D41}" type="sibTrans" cxnId="{2CF5D050-DE26-4A57-8EB6-C8B05FB6005E}">
      <dgm:prSet/>
      <dgm:spPr/>
      <dgm:t>
        <a:bodyPr/>
        <a:lstStyle/>
        <a:p>
          <a:endParaRPr lang="it-IT"/>
        </a:p>
      </dgm:t>
    </dgm:pt>
    <dgm:pt modelId="{B94DE92D-906A-4E5F-B1FB-BA325B6F09D2}">
      <dgm:prSet phldrT="[Testo]"/>
      <dgm:spPr>
        <a:solidFill>
          <a:schemeClr val="accent2">
            <a:alpha val="90000"/>
          </a:schemeClr>
        </a:solidFill>
      </dgm:spPr>
      <dgm:t>
        <a:bodyPr/>
        <a:lstStyle/>
        <a:p>
          <a:r>
            <a:rPr lang="it-IT" dirty="0" smtClean="0"/>
            <a:t>Scuola – università</a:t>
          </a:r>
          <a:endParaRPr lang="it-IT" dirty="0"/>
        </a:p>
      </dgm:t>
    </dgm:pt>
    <dgm:pt modelId="{7DB0D9E7-87ED-4F16-A924-08776A3F4E74}" type="parTrans" cxnId="{38638EAA-236B-41A7-94E7-4B003B3009F2}">
      <dgm:prSet/>
      <dgm:spPr/>
      <dgm:t>
        <a:bodyPr/>
        <a:lstStyle/>
        <a:p>
          <a:endParaRPr lang="it-IT"/>
        </a:p>
      </dgm:t>
    </dgm:pt>
    <dgm:pt modelId="{F7D2C015-16BC-4FF1-9066-F4737EA5F1AE}" type="sibTrans" cxnId="{38638EAA-236B-41A7-94E7-4B003B3009F2}">
      <dgm:prSet/>
      <dgm:spPr/>
      <dgm:t>
        <a:bodyPr/>
        <a:lstStyle/>
        <a:p>
          <a:endParaRPr lang="it-IT"/>
        </a:p>
      </dgm:t>
    </dgm:pt>
    <dgm:pt modelId="{A390DA8F-5C92-42F2-A802-DC63A62F3542}">
      <dgm:prSet phldrT="[Testo]"/>
      <dgm:spPr>
        <a:solidFill>
          <a:schemeClr val="accent2">
            <a:alpha val="90000"/>
          </a:schemeClr>
        </a:solidFill>
      </dgm:spPr>
      <dgm:t>
        <a:bodyPr/>
        <a:lstStyle/>
        <a:p>
          <a:r>
            <a:rPr lang="it-IT" dirty="0" smtClean="0"/>
            <a:t>Università – lavoro</a:t>
          </a:r>
          <a:endParaRPr lang="it-IT" dirty="0"/>
        </a:p>
      </dgm:t>
    </dgm:pt>
    <dgm:pt modelId="{47008478-7452-428B-8339-91E798B6A2C7}" type="parTrans" cxnId="{2D973991-20EB-4049-877F-816FAE5680F6}">
      <dgm:prSet/>
      <dgm:spPr/>
      <dgm:t>
        <a:bodyPr/>
        <a:lstStyle/>
        <a:p>
          <a:endParaRPr lang="it-IT"/>
        </a:p>
      </dgm:t>
    </dgm:pt>
    <dgm:pt modelId="{9A8790A1-F9CD-4288-A7CD-758495876C2F}" type="sibTrans" cxnId="{2D973991-20EB-4049-877F-816FAE5680F6}">
      <dgm:prSet/>
      <dgm:spPr/>
      <dgm:t>
        <a:bodyPr/>
        <a:lstStyle/>
        <a:p>
          <a:endParaRPr lang="it-IT"/>
        </a:p>
      </dgm:t>
    </dgm:pt>
    <dgm:pt modelId="{E31CF56F-64F1-4BD7-9FFF-1DCFFC442EDD}">
      <dgm:prSet phldrT="[Testo]"/>
      <dgm:spPr>
        <a:solidFill>
          <a:schemeClr val="accent2">
            <a:alpha val="90000"/>
          </a:schemeClr>
        </a:solidFill>
      </dgm:spPr>
      <dgm:t>
        <a:bodyPr/>
        <a:lstStyle/>
        <a:p>
          <a:r>
            <a:rPr lang="it-IT" dirty="0" smtClean="0"/>
            <a:t>Lavoro – pensionamento</a:t>
          </a:r>
          <a:endParaRPr lang="it-IT" dirty="0"/>
        </a:p>
      </dgm:t>
    </dgm:pt>
    <dgm:pt modelId="{1BA0C9CB-6B5D-4DDB-A938-ADDE623E7BBF}" type="parTrans" cxnId="{DB7E0AE0-E515-4CFF-AC8F-79ADB7285218}">
      <dgm:prSet/>
      <dgm:spPr/>
      <dgm:t>
        <a:bodyPr/>
        <a:lstStyle/>
        <a:p>
          <a:endParaRPr lang="it-IT"/>
        </a:p>
      </dgm:t>
    </dgm:pt>
    <dgm:pt modelId="{C93CD27C-C1AD-403B-A435-FE2827B1B248}" type="sibTrans" cxnId="{DB7E0AE0-E515-4CFF-AC8F-79ADB7285218}">
      <dgm:prSet/>
      <dgm:spPr/>
      <dgm:t>
        <a:bodyPr/>
        <a:lstStyle/>
        <a:p>
          <a:endParaRPr lang="it-IT"/>
        </a:p>
      </dgm:t>
    </dgm:pt>
    <dgm:pt modelId="{922FEE0B-BBAE-4529-853D-21EA587E2271}">
      <dgm:prSet phldrT="[Testo]"/>
      <dgm:spPr>
        <a:solidFill>
          <a:schemeClr val="accent2">
            <a:alpha val="90000"/>
          </a:schemeClr>
        </a:solidFill>
      </dgm:spPr>
      <dgm:t>
        <a:bodyPr/>
        <a:lstStyle/>
        <a:p>
          <a:r>
            <a:rPr lang="it-IT" dirty="0" smtClean="0"/>
            <a:t>“Cambi di rotta”</a:t>
          </a:r>
          <a:endParaRPr lang="it-IT" dirty="0"/>
        </a:p>
      </dgm:t>
    </dgm:pt>
    <dgm:pt modelId="{3EDAE89A-EF65-4E6E-A338-A196CAE22FA0}" type="parTrans" cxnId="{8E06BE5D-F011-4221-9C58-713191616A8D}">
      <dgm:prSet/>
      <dgm:spPr/>
      <dgm:t>
        <a:bodyPr/>
        <a:lstStyle/>
        <a:p>
          <a:endParaRPr lang="it-IT"/>
        </a:p>
      </dgm:t>
    </dgm:pt>
    <dgm:pt modelId="{674430DC-36B6-4C63-9169-9CA8BB70B838}" type="sibTrans" cxnId="{8E06BE5D-F011-4221-9C58-713191616A8D}">
      <dgm:prSet/>
      <dgm:spPr/>
      <dgm:t>
        <a:bodyPr/>
        <a:lstStyle/>
        <a:p>
          <a:endParaRPr lang="it-IT"/>
        </a:p>
      </dgm:t>
    </dgm:pt>
    <dgm:pt modelId="{95E5E3D5-18F7-474C-B0C6-1BABA41CE1E8}" type="pres">
      <dgm:prSet presAssocID="{FCE175AD-17B6-4166-8F97-49EF284DDDBA}" presName="hierChild1" presStyleCnt="0">
        <dgm:presLayoutVars>
          <dgm:chPref val="1"/>
          <dgm:dir/>
          <dgm:animOne val="branch"/>
          <dgm:animLvl val="lvl"/>
          <dgm:resizeHandles/>
        </dgm:presLayoutVars>
      </dgm:prSet>
      <dgm:spPr/>
    </dgm:pt>
    <dgm:pt modelId="{9B73E633-9755-4D1C-979C-C0243F03D330}" type="pres">
      <dgm:prSet presAssocID="{797C2AD2-16B1-45FF-B7FB-B165479A9610}" presName="hierRoot1" presStyleCnt="0"/>
      <dgm:spPr/>
    </dgm:pt>
    <dgm:pt modelId="{1BB30EDE-8BD4-4BDD-A149-1BF907ABA649}" type="pres">
      <dgm:prSet presAssocID="{797C2AD2-16B1-45FF-B7FB-B165479A9610}" presName="composite" presStyleCnt="0"/>
      <dgm:spPr/>
    </dgm:pt>
    <dgm:pt modelId="{80C4B64D-3BDE-4991-96BE-C0A587E6816A}" type="pres">
      <dgm:prSet presAssocID="{797C2AD2-16B1-45FF-B7FB-B165479A9610}" presName="background" presStyleLbl="node0" presStyleIdx="0" presStyleCnt="1"/>
      <dgm:spPr/>
    </dgm:pt>
    <dgm:pt modelId="{7E845640-03D5-4C34-9E91-1A3E4C33FA42}" type="pres">
      <dgm:prSet presAssocID="{797C2AD2-16B1-45FF-B7FB-B165479A9610}" presName="text" presStyleLbl="fgAcc0" presStyleIdx="0" presStyleCnt="1">
        <dgm:presLayoutVars>
          <dgm:chPref val="3"/>
        </dgm:presLayoutVars>
      </dgm:prSet>
      <dgm:spPr/>
    </dgm:pt>
    <dgm:pt modelId="{10A3E02A-B5A8-4EB3-9173-3E4A619DFCEF}" type="pres">
      <dgm:prSet presAssocID="{797C2AD2-16B1-45FF-B7FB-B165479A9610}" presName="hierChild2" presStyleCnt="0"/>
      <dgm:spPr/>
    </dgm:pt>
    <dgm:pt modelId="{B5CAA2E9-FF82-45B5-98C2-04C00B185AE7}" type="pres">
      <dgm:prSet presAssocID="{98FE140F-D6F1-4CC9-BCEA-8E87A545008F}" presName="Name10" presStyleLbl="parChTrans1D2" presStyleIdx="0" presStyleCnt="2"/>
      <dgm:spPr/>
    </dgm:pt>
    <dgm:pt modelId="{C405AD95-EFD0-47B6-AA6B-BBBFB58EBDF0}" type="pres">
      <dgm:prSet presAssocID="{CD931FFB-4162-40F2-9E02-1863CE62D194}" presName="hierRoot2" presStyleCnt="0"/>
      <dgm:spPr/>
    </dgm:pt>
    <dgm:pt modelId="{69B07B75-B9BA-4FC8-B862-74D4F2339E50}" type="pres">
      <dgm:prSet presAssocID="{CD931FFB-4162-40F2-9E02-1863CE62D194}" presName="composite2" presStyleCnt="0"/>
      <dgm:spPr/>
    </dgm:pt>
    <dgm:pt modelId="{18DEFCA7-AB49-405A-A7B7-BC9962A1A4CF}" type="pres">
      <dgm:prSet presAssocID="{CD931FFB-4162-40F2-9E02-1863CE62D194}" presName="background2" presStyleLbl="node2" presStyleIdx="0" presStyleCnt="2"/>
      <dgm:spPr/>
    </dgm:pt>
    <dgm:pt modelId="{6710B1BF-D8C6-46F2-A48C-02082A8C4241}" type="pres">
      <dgm:prSet presAssocID="{CD931FFB-4162-40F2-9E02-1863CE62D194}" presName="text2" presStyleLbl="fgAcc2" presStyleIdx="0" presStyleCnt="2">
        <dgm:presLayoutVars>
          <dgm:chPref val="3"/>
        </dgm:presLayoutVars>
      </dgm:prSet>
      <dgm:spPr/>
      <dgm:t>
        <a:bodyPr/>
        <a:lstStyle/>
        <a:p>
          <a:endParaRPr lang="it-IT"/>
        </a:p>
      </dgm:t>
    </dgm:pt>
    <dgm:pt modelId="{F5AF04B2-D324-4C90-B4BC-AF084C7254AA}" type="pres">
      <dgm:prSet presAssocID="{CD931FFB-4162-40F2-9E02-1863CE62D194}" presName="hierChild3" presStyleCnt="0"/>
      <dgm:spPr/>
    </dgm:pt>
    <dgm:pt modelId="{418F157E-90BB-46A3-B9B5-803DCE9C91FB}" type="pres">
      <dgm:prSet presAssocID="{0614568D-8AD4-40D1-9CE3-C8CB85FAD81E}" presName="Name17" presStyleLbl="parChTrans1D3" presStyleIdx="0" presStyleCnt="6"/>
      <dgm:spPr/>
    </dgm:pt>
    <dgm:pt modelId="{7BDE7AD7-BC22-463B-BCBC-D233971EDBD5}" type="pres">
      <dgm:prSet presAssocID="{E222886D-8515-44CF-B8E0-2071867937C1}" presName="hierRoot3" presStyleCnt="0"/>
      <dgm:spPr/>
    </dgm:pt>
    <dgm:pt modelId="{CAF7E2ED-213A-47DE-9DA0-F3871D9EBA9F}" type="pres">
      <dgm:prSet presAssocID="{E222886D-8515-44CF-B8E0-2071867937C1}" presName="composite3" presStyleCnt="0"/>
      <dgm:spPr/>
    </dgm:pt>
    <dgm:pt modelId="{24C9FD69-7791-475F-9705-8FC483D7EDF8}" type="pres">
      <dgm:prSet presAssocID="{E222886D-8515-44CF-B8E0-2071867937C1}" presName="background3" presStyleLbl="node3" presStyleIdx="0" presStyleCnt="6"/>
      <dgm:spPr/>
    </dgm:pt>
    <dgm:pt modelId="{76C36D45-A0E2-4531-A350-8F90C7B0FCD8}" type="pres">
      <dgm:prSet presAssocID="{E222886D-8515-44CF-B8E0-2071867937C1}" presName="text3" presStyleLbl="fgAcc3" presStyleIdx="0" presStyleCnt="6">
        <dgm:presLayoutVars>
          <dgm:chPref val="3"/>
        </dgm:presLayoutVars>
      </dgm:prSet>
      <dgm:spPr/>
    </dgm:pt>
    <dgm:pt modelId="{0F088B62-19E7-463F-8FCB-4717481A995F}" type="pres">
      <dgm:prSet presAssocID="{E222886D-8515-44CF-B8E0-2071867937C1}" presName="hierChild4" presStyleCnt="0"/>
      <dgm:spPr/>
    </dgm:pt>
    <dgm:pt modelId="{B4C6421B-BA45-469C-BA3B-A8DE07F6D12A}" type="pres">
      <dgm:prSet presAssocID="{BD24F9AD-777F-4316-B051-4B0A4B49CDD3}" presName="Name17" presStyleLbl="parChTrans1D3" presStyleIdx="1" presStyleCnt="6"/>
      <dgm:spPr/>
    </dgm:pt>
    <dgm:pt modelId="{C2054F30-AA23-46C8-B957-D3EC6DF9BB4A}" type="pres">
      <dgm:prSet presAssocID="{B24F864E-106C-4217-B5CB-707E0F11518C}" presName="hierRoot3" presStyleCnt="0"/>
      <dgm:spPr/>
    </dgm:pt>
    <dgm:pt modelId="{0F559EB3-0121-48F6-BA13-64A1BD6D8CC8}" type="pres">
      <dgm:prSet presAssocID="{B24F864E-106C-4217-B5CB-707E0F11518C}" presName="composite3" presStyleCnt="0"/>
      <dgm:spPr/>
    </dgm:pt>
    <dgm:pt modelId="{D10030AA-5AB6-477E-89D5-B31291703D4A}" type="pres">
      <dgm:prSet presAssocID="{B24F864E-106C-4217-B5CB-707E0F11518C}" presName="background3" presStyleLbl="node3" presStyleIdx="1" presStyleCnt="6"/>
      <dgm:spPr/>
    </dgm:pt>
    <dgm:pt modelId="{927A3A63-59B8-4EDD-87D7-4984E518085E}" type="pres">
      <dgm:prSet presAssocID="{B24F864E-106C-4217-B5CB-707E0F11518C}" presName="text3" presStyleLbl="fgAcc3" presStyleIdx="1" presStyleCnt="6">
        <dgm:presLayoutVars>
          <dgm:chPref val="3"/>
        </dgm:presLayoutVars>
      </dgm:prSet>
      <dgm:spPr/>
    </dgm:pt>
    <dgm:pt modelId="{F18051EA-6CC0-4AFB-B12D-94ABEAAB1A20}" type="pres">
      <dgm:prSet presAssocID="{B24F864E-106C-4217-B5CB-707E0F11518C}" presName="hierChild4" presStyleCnt="0"/>
      <dgm:spPr/>
    </dgm:pt>
    <dgm:pt modelId="{B09E77F1-058C-4107-9B88-C0630720FCB2}" type="pres">
      <dgm:prSet presAssocID="{1CC85789-A454-422F-9D0F-818091CF5AD6}" presName="Name10" presStyleLbl="parChTrans1D2" presStyleIdx="1" presStyleCnt="2"/>
      <dgm:spPr/>
    </dgm:pt>
    <dgm:pt modelId="{B5F6713F-415B-4C29-A49F-A07EFFD9AE18}" type="pres">
      <dgm:prSet presAssocID="{EC3B45F7-7193-4834-B035-1EEDA31088A6}" presName="hierRoot2" presStyleCnt="0"/>
      <dgm:spPr/>
    </dgm:pt>
    <dgm:pt modelId="{D5C1925B-2BBA-465B-8FD8-D9CC0F3CA843}" type="pres">
      <dgm:prSet presAssocID="{EC3B45F7-7193-4834-B035-1EEDA31088A6}" presName="composite2" presStyleCnt="0"/>
      <dgm:spPr/>
    </dgm:pt>
    <dgm:pt modelId="{B8B87355-34C6-4FB4-B236-0C90390CD5BF}" type="pres">
      <dgm:prSet presAssocID="{EC3B45F7-7193-4834-B035-1EEDA31088A6}" presName="background2" presStyleLbl="node2" presStyleIdx="1" presStyleCnt="2"/>
      <dgm:spPr/>
    </dgm:pt>
    <dgm:pt modelId="{AD43B261-9393-40B3-BF7F-3DB14A2E8CA1}" type="pres">
      <dgm:prSet presAssocID="{EC3B45F7-7193-4834-B035-1EEDA31088A6}" presName="text2" presStyleLbl="fgAcc2" presStyleIdx="1" presStyleCnt="2">
        <dgm:presLayoutVars>
          <dgm:chPref val="3"/>
        </dgm:presLayoutVars>
      </dgm:prSet>
      <dgm:spPr/>
    </dgm:pt>
    <dgm:pt modelId="{121ADFB4-43B2-4814-AA00-3F4C8BD48BF0}" type="pres">
      <dgm:prSet presAssocID="{EC3B45F7-7193-4834-B035-1EEDA31088A6}" presName="hierChild3" presStyleCnt="0"/>
      <dgm:spPr/>
    </dgm:pt>
    <dgm:pt modelId="{DC3EDDF6-D649-4DC3-868A-9B4CCE33DD0C}" type="pres">
      <dgm:prSet presAssocID="{7DB0D9E7-87ED-4F16-A924-08776A3F4E74}" presName="Name17" presStyleLbl="parChTrans1D3" presStyleIdx="2" presStyleCnt="6"/>
      <dgm:spPr/>
    </dgm:pt>
    <dgm:pt modelId="{2BECD113-1560-4611-ACB5-6363787E6343}" type="pres">
      <dgm:prSet presAssocID="{B94DE92D-906A-4E5F-B1FB-BA325B6F09D2}" presName="hierRoot3" presStyleCnt="0"/>
      <dgm:spPr/>
    </dgm:pt>
    <dgm:pt modelId="{CFF0780C-E85A-4399-AB74-BD93D70F38F7}" type="pres">
      <dgm:prSet presAssocID="{B94DE92D-906A-4E5F-B1FB-BA325B6F09D2}" presName="composite3" presStyleCnt="0"/>
      <dgm:spPr/>
    </dgm:pt>
    <dgm:pt modelId="{21AF573F-8D1A-45C0-B269-4B79353D6E8A}" type="pres">
      <dgm:prSet presAssocID="{B94DE92D-906A-4E5F-B1FB-BA325B6F09D2}" presName="background3" presStyleLbl="node3" presStyleIdx="2" presStyleCnt="6"/>
      <dgm:spPr/>
    </dgm:pt>
    <dgm:pt modelId="{8DC185F8-46DB-48AC-B5ED-72522C6C5250}" type="pres">
      <dgm:prSet presAssocID="{B94DE92D-906A-4E5F-B1FB-BA325B6F09D2}" presName="text3" presStyleLbl="fgAcc3" presStyleIdx="2" presStyleCnt="6">
        <dgm:presLayoutVars>
          <dgm:chPref val="3"/>
        </dgm:presLayoutVars>
      </dgm:prSet>
      <dgm:spPr/>
      <dgm:t>
        <a:bodyPr/>
        <a:lstStyle/>
        <a:p>
          <a:endParaRPr lang="it-IT"/>
        </a:p>
      </dgm:t>
    </dgm:pt>
    <dgm:pt modelId="{0FD4B108-7447-4DD3-8B8F-238935A96162}" type="pres">
      <dgm:prSet presAssocID="{B94DE92D-906A-4E5F-B1FB-BA325B6F09D2}" presName="hierChild4" presStyleCnt="0"/>
      <dgm:spPr/>
    </dgm:pt>
    <dgm:pt modelId="{39BEC62C-4A25-4C43-BF55-D37369AFC3C2}" type="pres">
      <dgm:prSet presAssocID="{47008478-7452-428B-8339-91E798B6A2C7}" presName="Name17" presStyleLbl="parChTrans1D3" presStyleIdx="3" presStyleCnt="6"/>
      <dgm:spPr/>
    </dgm:pt>
    <dgm:pt modelId="{0C71F2B9-4735-48A1-B7D3-E1502F3EC278}" type="pres">
      <dgm:prSet presAssocID="{A390DA8F-5C92-42F2-A802-DC63A62F3542}" presName="hierRoot3" presStyleCnt="0"/>
      <dgm:spPr/>
    </dgm:pt>
    <dgm:pt modelId="{EA9FB68E-FEE4-414D-A140-95D1264BC2B4}" type="pres">
      <dgm:prSet presAssocID="{A390DA8F-5C92-42F2-A802-DC63A62F3542}" presName="composite3" presStyleCnt="0"/>
      <dgm:spPr/>
    </dgm:pt>
    <dgm:pt modelId="{04D284F4-7F0D-42D5-AB92-41446B70FD66}" type="pres">
      <dgm:prSet presAssocID="{A390DA8F-5C92-42F2-A802-DC63A62F3542}" presName="background3" presStyleLbl="node3" presStyleIdx="3" presStyleCnt="6"/>
      <dgm:spPr/>
    </dgm:pt>
    <dgm:pt modelId="{AB57CEDA-64D9-4396-A598-B6FE6C77770C}" type="pres">
      <dgm:prSet presAssocID="{A390DA8F-5C92-42F2-A802-DC63A62F3542}" presName="text3" presStyleLbl="fgAcc3" presStyleIdx="3" presStyleCnt="6">
        <dgm:presLayoutVars>
          <dgm:chPref val="3"/>
        </dgm:presLayoutVars>
      </dgm:prSet>
      <dgm:spPr/>
    </dgm:pt>
    <dgm:pt modelId="{EB19AC7F-4604-4967-ACC2-0C824CE7DACD}" type="pres">
      <dgm:prSet presAssocID="{A390DA8F-5C92-42F2-A802-DC63A62F3542}" presName="hierChild4" presStyleCnt="0"/>
      <dgm:spPr/>
    </dgm:pt>
    <dgm:pt modelId="{37B95E78-9FA6-4B45-89C8-889E24BF0662}" type="pres">
      <dgm:prSet presAssocID="{1BA0C9CB-6B5D-4DDB-A938-ADDE623E7BBF}" presName="Name17" presStyleLbl="parChTrans1D3" presStyleIdx="4" presStyleCnt="6"/>
      <dgm:spPr/>
    </dgm:pt>
    <dgm:pt modelId="{11ACD048-EB82-4F40-87E3-D11D94DE3881}" type="pres">
      <dgm:prSet presAssocID="{E31CF56F-64F1-4BD7-9FFF-1DCFFC442EDD}" presName="hierRoot3" presStyleCnt="0"/>
      <dgm:spPr/>
    </dgm:pt>
    <dgm:pt modelId="{E2B9B784-865F-40B6-8F8E-82B0EF575214}" type="pres">
      <dgm:prSet presAssocID="{E31CF56F-64F1-4BD7-9FFF-1DCFFC442EDD}" presName="composite3" presStyleCnt="0"/>
      <dgm:spPr/>
    </dgm:pt>
    <dgm:pt modelId="{E447E0AF-774C-42F8-B75F-9EAC700A4CC2}" type="pres">
      <dgm:prSet presAssocID="{E31CF56F-64F1-4BD7-9FFF-1DCFFC442EDD}" presName="background3" presStyleLbl="node3" presStyleIdx="4" presStyleCnt="6"/>
      <dgm:spPr/>
    </dgm:pt>
    <dgm:pt modelId="{FC62F7C5-9636-4394-8BD9-CA60D769AE6E}" type="pres">
      <dgm:prSet presAssocID="{E31CF56F-64F1-4BD7-9FFF-1DCFFC442EDD}" presName="text3" presStyleLbl="fgAcc3" presStyleIdx="4" presStyleCnt="6">
        <dgm:presLayoutVars>
          <dgm:chPref val="3"/>
        </dgm:presLayoutVars>
      </dgm:prSet>
      <dgm:spPr/>
    </dgm:pt>
    <dgm:pt modelId="{12A261DF-654B-4097-A626-0016A576A1D9}" type="pres">
      <dgm:prSet presAssocID="{E31CF56F-64F1-4BD7-9FFF-1DCFFC442EDD}" presName="hierChild4" presStyleCnt="0"/>
      <dgm:spPr/>
    </dgm:pt>
    <dgm:pt modelId="{A9778194-2FE8-4A7C-B6E9-EFF53E169E62}" type="pres">
      <dgm:prSet presAssocID="{3EDAE89A-EF65-4E6E-A338-A196CAE22FA0}" presName="Name17" presStyleLbl="parChTrans1D3" presStyleIdx="5" presStyleCnt="6"/>
      <dgm:spPr/>
    </dgm:pt>
    <dgm:pt modelId="{FEE4BE0F-7036-461D-A7CB-2F399205F349}" type="pres">
      <dgm:prSet presAssocID="{922FEE0B-BBAE-4529-853D-21EA587E2271}" presName="hierRoot3" presStyleCnt="0"/>
      <dgm:spPr/>
    </dgm:pt>
    <dgm:pt modelId="{DDBAF30E-EBFA-4C86-B3F4-E756A67DB8CE}" type="pres">
      <dgm:prSet presAssocID="{922FEE0B-BBAE-4529-853D-21EA587E2271}" presName="composite3" presStyleCnt="0"/>
      <dgm:spPr/>
    </dgm:pt>
    <dgm:pt modelId="{A399821D-C9D1-4A78-B18C-5EF3030BD18A}" type="pres">
      <dgm:prSet presAssocID="{922FEE0B-BBAE-4529-853D-21EA587E2271}" presName="background3" presStyleLbl="node3" presStyleIdx="5" presStyleCnt="6"/>
      <dgm:spPr/>
    </dgm:pt>
    <dgm:pt modelId="{60C58F16-951D-4817-8DE1-EC2E65BAC099}" type="pres">
      <dgm:prSet presAssocID="{922FEE0B-BBAE-4529-853D-21EA587E2271}" presName="text3" presStyleLbl="fgAcc3" presStyleIdx="5" presStyleCnt="6">
        <dgm:presLayoutVars>
          <dgm:chPref val="3"/>
        </dgm:presLayoutVars>
      </dgm:prSet>
      <dgm:spPr/>
    </dgm:pt>
    <dgm:pt modelId="{27776336-3A28-4E0A-A42C-AD9E84A58EA6}" type="pres">
      <dgm:prSet presAssocID="{922FEE0B-BBAE-4529-853D-21EA587E2271}" presName="hierChild4" presStyleCnt="0"/>
      <dgm:spPr/>
    </dgm:pt>
  </dgm:ptLst>
  <dgm:cxnLst>
    <dgm:cxn modelId="{6E6BBE46-A787-472C-BBF5-592F2A2AA7C4}" type="presOf" srcId="{1CC85789-A454-422F-9D0F-818091CF5AD6}" destId="{B09E77F1-058C-4107-9B88-C0630720FCB2}" srcOrd="0" destOrd="0" presId="urn:microsoft.com/office/officeart/2005/8/layout/hierarchy1"/>
    <dgm:cxn modelId="{88CEB38D-EBD3-4AA9-9D2F-3A7FEF287053}" type="presOf" srcId="{47008478-7452-428B-8339-91E798B6A2C7}" destId="{39BEC62C-4A25-4C43-BF55-D37369AFC3C2}" srcOrd="0" destOrd="0" presId="urn:microsoft.com/office/officeart/2005/8/layout/hierarchy1"/>
    <dgm:cxn modelId="{373D9562-3048-42EF-9C96-B27DFA211FC9}" type="presOf" srcId="{B94DE92D-906A-4E5F-B1FB-BA325B6F09D2}" destId="{8DC185F8-46DB-48AC-B5ED-72522C6C5250}" srcOrd="0" destOrd="0" presId="urn:microsoft.com/office/officeart/2005/8/layout/hierarchy1"/>
    <dgm:cxn modelId="{28FF1231-2EE1-4D74-8E02-1537CE1637EE}" type="presOf" srcId="{E222886D-8515-44CF-B8E0-2071867937C1}" destId="{76C36D45-A0E2-4531-A350-8F90C7B0FCD8}" srcOrd="0" destOrd="0" presId="urn:microsoft.com/office/officeart/2005/8/layout/hierarchy1"/>
    <dgm:cxn modelId="{4AD71184-C54B-4865-A85F-C1C557086AF0}" type="presOf" srcId="{E31CF56F-64F1-4BD7-9FFF-1DCFFC442EDD}" destId="{FC62F7C5-9636-4394-8BD9-CA60D769AE6E}" srcOrd="0" destOrd="0" presId="urn:microsoft.com/office/officeart/2005/8/layout/hierarchy1"/>
    <dgm:cxn modelId="{8E06BE5D-F011-4221-9C58-713191616A8D}" srcId="{EC3B45F7-7193-4834-B035-1EEDA31088A6}" destId="{922FEE0B-BBAE-4529-853D-21EA587E2271}" srcOrd="3" destOrd="0" parTransId="{3EDAE89A-EF65-4E6E-A338-A196CAE22FA0}" sibTransId="{674430DC-36B6-4C63-9169-9CA8BB70B838}"/>
    <dgm:cxn modelId="{C6DCB16A-38F5-4345-9553-609992516BDD}" type="presOf" srcId="{98FE140F-D6F1-4CC9-BCEA-8E87A545008F}" destId="{B5CAA2E9-FF82-45B5-98C2-04C00B185AE7}" srcOrd="0" destOrd="0" presId="urn:microsoft.com/office/officeart/2005/8/layout/hierarchy1"/>
    <dgm:cxn modelId="{3DB6E337-8010-4053-A781-95F2A0DDA246}" type="presOf" srcId="{EC3B45F7-7193-4834-B035-1EEDA31088A6}" destId="{AD43B261-9393-40B3-BF7F-3DB14A2E8CA1}" srcOrd="0" destOrd="0" presId="urn:microsoft.com/office/officeart/2005/8/layout/hierarchy1"/>
    <dgm:cxn modelId="{DB7E0AE0-E515-4CFF-AC8F-79ADB7285218}" srcId="{EC3B45F7-7193-4834-B035-1EEDA31088A6}" destId="{E31CF56F-64F1-4BD7-9FFF-1DCFFC442EDD}" srcOrd="2" destOrd="0" parTransId="{1BA0C9CB-6B5D-4DDB-A938-ADDE623E7BBF}" sibTransId="{C93CD27C-C1AD-403B-A435-FE2827B1B248}"/>
    <dgm:cxn modelId="{C4993BD0-D8C0-4F5E-B59A-CF00941C2E4C}" type="presOf" srcId="{B24F864E-106C-4217-B5CB-707E0F11518C}" destId="{927A3A63-59B8-4EDD-87D7-4984E518085E}" srcOrd="0" destOrd="0" presId="urn:microsoft.com/office/officeart/2005/8/layout/hierarchy1"/>
    <dgm:cxn modelId="{120113BA-6219-4E41-80A0-9795E7B54E2D}" type="presOf" srcId="{CD931FFB-4162-40F2-9E02-1863CE62D194}" destId="{6710B1BF-D8C6-46F2-A48C-02082A8C4241}" srcOrd="0" destOrd="0" presId="urn:microsoft.com/office/officeart/2005/8/layout/hierarchy1"/>
    <dgm:cxn modelId="{2839AF96-52EF-418C-9393-EEA016E7B8AB}" srcId="{797C2AD2-16B1-45FF-B7FB-B165479A9610}" destId="{CD931FFB-4162-40F2-9E02-1863CE62D194}" srcOrd="0" destOrd="0" parTransId="{98FE140F-D6F1-4CC9-BCEA-8E87A545008F}" sibTransId="{74D30BC2-4665-40E6-B930-24F29256901D}"/>
    <dgm:cxn modelId="{891D24C9-07EC-40D0-9AFA-7433772B45BD}" srcId="{CD931FFB-4162-40F2-9E02-1863CE62D194}" destId="{E222886D-8515-44CF-B8E0-2071867937C1}" srcOrd="0" destOrd="0" parTransId="{0614568D-8AD4-40D1-9CE3-C8CB85FAD81E}" sibTransId="{C158BC4B-4F9E-4F61-9806-5D0C2C322073}"/>
    <dgm:cxn modelId="{D5D9EE1E-CBE0-4CA4-B990-882BF93D6094}" type="presOf" srcId="{3EDAE89A-EF65-4E6E-A338-A196CAE22FA0}" destId="{A9778194-2FE8-4A7C-B6E9-EFF53E169E62}" srcOrd="0" destOrd="0" presId="urn:microsoft.com/office/officeart/2005/8/layout/hierarchy1"/>
    <dgm:cxn modelId="{2D973991-20EB-4049-877F-816FAE5680F6}" srcId="{EC3B45F7-7193-4834-B035-1EEDA31088A6}" destId="{A390DA8F-5C92-42F2-A802-DC63A62F3542}" srcOrd="1" destOrd="0" parTransId="{47008478-7452-428B-8339-91E798B6A2C7}" sibTransId="{9A8790A1-F9CD-4288-A7CD-758495876C2F}"/>
    <dgm:cxn modelId="{83BF2D5D-FF3C-493E-885E-93D8389B8307}" type="presOf" srcId="{0614568D-8AD4-40D1-9CE3-C8CB85FAD81E}" destId="{418F157E-90BB-46A3-B9B5-803DCE9C91FB}" srcOrd="0" destOrd="0" presId="urn:microsoft.com/office/officeart/2005/8/layout/hierarchy1"/>
    <dgm:cxn modelId="{814DE9CE-58F7-4461-9A07-ABD7F743BD2D}" srcId="{FCE175AD-17B6-4166-8F97-49EF284DDDBA}" destId="{797C2AD2-16B1-45FF-B7FB-B165479A9610}" srcOrd="0" destOrd="0" parTransId="{51A447E0-CE90-4E8C-8252-E84C359B48A3}" sibTransId="{3B921958-B28D-47B8-BC94-39F353D13DF6}"/>
    <dgm:cxn modelId="{7F69AAC2-9A89-4722-BC53-A8EE704E0867}" type="presOf" srcId="{A390DA8F-5C92-42F2-A802-DC63A62F3542}" destId="{AB57CEDA-64D9-4396-A598-B6FE6C77770C}" srcOrd="0" destOrd="0" presId="urn:microsoft.com/office/officeart/2005/8/layout/hierarchy1"/>
    <dgm:cxn modelId="{D4BA2A5F-645E-40DF-BAFF-37CB7553FB98}" type="presOf" srcId="{BD24F9AD-777F-4316-B051-4B0A4B49CDD3}" destId="{B4C6421B-BA45-469C-BA3B-A8DE07F6D12A}" srcOrd="0" destOrd="0" presId="urn:microsoft.com/office/officeart/2005/8/layout/hierarchy1"/>
    <dgm:cxn modelId="{A179FBEB-3694-4842-9C10-D54614DF5521}" type="presOf" srcId="{922FEE0B-BBAE-4529-853D-21EA587E2271}" destId="{60C58F16-951D-4817-8DE1-EC2E65BAC099}" srcOrd="0" destOrd="0" presId="urn:microsoft.com/office/officeart/2005/8/layout/hierarchy1"/>
    <dgm:cxn modelId="{91D29325-8C83-459E-A445-F6217C1D458E}" type="presOf" srcId="{7DB0D9E7-87ED-4F16-A924-08776A3F4E74}" destId="{DC3EDDF6-D649-4DC3-868A-9B4CCE33DD0C}" srcOrd="0" destOrd="0" presId="urn:microsoft.com/office/officeart/2005/8/layout/hierarchy1"/>
    <dgm:cxn modelId="{38638EAA-236B-41A7-94E7-4B003B3009F2}" srcId="{EC3B45F7-7193-4834-B035-1EEDA31088A6}" destId="{B94DE92D-906A-4E5F-B1FB-BA325B6F09D2}" srcOrd="0" destOrd="0" parTransId="{7DB0D9E7-87ED-4F16-A924-08776A3F4E74}" sibTransId="{F7D2C015-16BC-4FF1-9066-F4737EA5F1AE}"/>
    <dgm:cxn modelId="{84AAD95B-4ABB-4BAC-8BEE-14EAB8871DE5}" type="presOf" srcId="{FCE175AD-17B6-4166-8F97-49EF284DDDBA}" destId="{95E5E3D5-18F7-474C-B0C6-1BABA41CE1E8}" srcOrd="0" destOrd="0" presId="urn:microsoft.com/office/officeart/2005/8/layout/hierarchy1"/>
    <dgm:cxn modelId="{2CF5D050-DE26-4A57-8EB6-C8B05FB6005E}" srcId="{797C2AD2-16B1-45FF-B7FB-B165479A9610}" destId="{EC3B45F7-7193-4834-B035-1EEDA31088A6}" srcOrd="1" destOrd="0" parTransId="{1CC85789-A454-422F-9D0F-818091CF5AD6}" sibTransId="{DE581967-83EE-4B35-939D-8D5619DC2D41}"/>
    <dgm:cxn modelId="{1ED8EC69-3F64-4AFA-9932-2B03A91063C2}" type="presOf" srcId="{797C2AD2-16B1-45FF-B7FB-B165479A9610}" destId="{7E845640-03D5-4C34-9E91-1A3E4C33FA42}" srcOrd="0" destOrd="0" presId="urn:microsoft.com/office/officeart/2005/8/layout/hierarchy1"/>
    <dgm:cxn modelId="{A8FEA566-56E0-4EA7-BAB5-62C6B2367EB8}" type="presOf" srcId="{1BA0C9CB-6B5D-4DDB-A938-ADDE623E7BBF}" destId="{37B95E78-9FA6-4B45-89C8-889E24BF0662}" srcOrd="0" destOrd="0" presId="urn:microsoft.com/office/officeart/2005/8/layout/hierarchy1"/>
    <dgm:cxn modelId="{5A5BCE79-765E-40C6-98C4-891B9562477B}" srcId="{CD931FFB-4162-40F2-9E02-1863CE62D194}" destId="{B24F864E-106C-4217-B5CB-707E0F11518C}" srcOrd="1" destOrd="0" parTransId="{BD24F9AD-777F-4316-B051-4B0A4B49CDD3}" sibTransId="{B820F4B1-43BB-4C9E-A6F9-5024B440E281}"/>
    <dgm:cxn modelId="{DC60B414-E609-423F-95D6-9B27EA0F5B2B}" type="presParOf" srcId="{95E5E3D5-18F7-474C-B0C6-1BABA41CE1E8}" destId="{9B73E633-9755-4D1C-979C-C0243F03D330}" srcOrd="0" destOrd="0" presId="urn:microsoft.com/office/officeart/2005/8/layout/hierarchy1"/>
    <dgm:cxn modelId="{1CCD8C3D-818F-4D9B-88D3-BAE8638679AD}" type="presParOf" srcId="{9B73E633-9755-4D1C-979C-C0243F03D330}" destId="{1BB30EDE-8BD4-4BDD-A149-1BF907ABA649}" srcOrd="0" destOrd="0" presId="urn:microsoft.com/office/officeart/2005/8/layout/hierarchy1"/>
    <dgm:cxn modelId="{7FE1D22D-0CB0-484C-812D-0A2C8D79E607}" type="presParOf" srcId="{1BB30EDE-8BD4-4BDD-A149-1BF907ABA649}" destId="{80C4B64D-3BDE-4991-96BE-C0A587E6816A}" srcOrd="0" destOrd="0" presId="urn:microsoft.com/office/officeart/2005/8/layout/hierarchy1"/>
    <dgm:cxn modelId="{11399ECC-1F67-4132-914F-78FBD6FB13C5}" type="presParOf" srcId="{1BB30EDE-8BD4-4BDD-A149-1BF907ABA649}" destId="{7E845640-03D5-4C34-9E91-1A3E4C33FA42}" srcOrd="1" destOrd="0" presId="urn:microsoft.com/office/officeart/2005/8/layout/hierarchy1"/>
    <dgm:cxn modelId="{7ADB892C-A968-403C-92D1-1D293A180E6C}" type="presParOf" srcId="{9B73E633-9755-4D1C-979C-C0243F03D330}" destId="{10A3E02A-B5A8-4EB3-9173-3E4A619DFCEF}" srcOrd="1" destOrd="0" presId="urn:microsoft.com/office/officeart/2005/8/layout/hierarchy1"/>
    <dgm:cxn modelId="{093B3097-AF4B-49C7-8189-48A68E413CAE}" type="presParOf" srcId="{10A3E02A-B5A8-4EB3-9173-3E4A619DFCEF}" destId="{B5CAA2E9-FF82-45B5-98C2-04C00B185AE7}" srcOrd="0" destOrd="0" presId="urn:microsoft.com/office/officeart/2005/8/layout/hierarchy1"/>
    <dgm:cxn modelId="{73CF2F10-1381-47AB-820C-44D86CA57DBB}" type="presParOf" srcId="{10A3E02A-B5A8-4EB3-9173-3E4A619DFCEF}" destId="{C405AD95-EFD0-47B6-AA6B-BBBFB58EBDF0}" srcOrd="1" destOrd="0" presId="urn:microsoft.com/office/officeart/2005/8/layout/hierarchy1"/>
    <dgm:cxn modelId="{810D3003-8811-4D87-B2A1-2859335DA1E9}" type="presParOf" srcId="{C405AD95-EFD0-47B6-AA6B-BBBFB58EBDF0}" destId="{69B07B75-B9BA-4FC8-B862-74D4F2339E50}" srcOrd="0" destOrd="0" presId="urn:microsoft.com/office/officeart/2005/8/layout/hierarchy1"/>
    <dgm:cxn modelId="{35EC87F9-1E93-456E-88B4-CF52D32167BA}" type="presParOf" srcId="{69B07B75-B9BA-4FC8-B862-74D4F2339E50}" destId="{18DEFCA7-AB49-405A-A7B7-BC9962A1A4CF}" srcOrd="0" destOrd="0" presId="urn:microsoft.com/office/officeart/2005/8/layout/hierarchy1"/>
    <dgm:cxn modelId="{916718BD-2ACE-4E37-BF36-1D21A070300E}" type="presParOf" srcId="{69B07B75-B9BA-4FC8-B862-74D4F2339E50}" destId="{6710B1BF-D8C6-46F2-A48C-02082A8C4241}" srcOrd="1" destOrd="0" presId="urn:microsoft.com/office/officeart/2005/8/layout/hierarchy1"/>
    <dgm:cxn modelId="{C8EE5148-4A64-464D-8B26-41E401B8BDF3}" type="presParOf" srcId="{C405AD95-EFD0-47B6-AA6B-BBBFB58EBDF0}" destId="{F5AF04B2-D324-4C90-B4BC-AF084C7254AA}" srcOrd="1" destOrd="0" presId="urn:microsoft.com/office/officeart/2005/8/layout/hierarchy1"/>
    <dgm:cxn modelId="{E7E5454D-C581-4C54-924C-AD30C16DAFEB}" type="presParOf" srcId="{F5AF04B2-D324-4C90-B4BC-AF084C7254AA}" destId="{418F157E-90BB-46A3-B9B5-803DCE9C91FB}" srcOrd="0" destOrd="0" presId="urn:microsoft.com/office/officeart/2005/8/layout/hierarchy1"/>
    <dgm:cxn modelId="{2A5F9AB2-4D04-47AB-AEC1-741DAE9A3BEC}" type="presParOf" srcId="{F5AF04B2-D324-4C90-B4BC-AF084C7254AA}" destId="{7BDE7AD7-BC22-463B-BCBC-D233971EDBD5}" srcOrd="1" destOrd="0" presId="urn:microsoft.com/office/officeart/2005/8/layout/hierarchy1"/>
    <dgm:cxn modelId="{017E13F3-01C8-408A-A63D-CD261250F592}" type="presParOf" srcId="{7BDE7AD7-BC22-463B-BCBC-D233971EDBD5}" destId="{CAF7E2ED-213A-47DE-9DA0-F3871D9EBA9F}" srcOrd="0" destOrd="0" presId="urn:microsoft.com/office/officeart/2005/8/layout/hierarchy1"/>
    <dgm:cxn modelId="{4BF59EA8-49B2-43FF-B8DB-BB6282109393}" type="presParOf" srcId="{CAF7E2ED-213A-47DE-9DA0-F3871D9EBA9F}" destId="{24C9FD69-7791-475F-9705-8FC483D7EDF8}" srcOrd="0" destOrd="0" presId="urn:microsoft.com/office/officeart/2005/8/layout/hierarchy1"/>
    <dgm:cxn modelId="{219C843B-62D0-43EC-8970-4A40135360E2}" type="presParOf" srcId="{CAF7E2ED-213A-47DE-9DA0-F3871D9EBA9F}" destId="{76C36D45-A0E2-4531-A350-8F90C7B0FCD8}" srcOrd="1" destOrd="0" presId="urn:microsoft.com/office/officeart/2005/8/layout/hierarchy1"/>
    <dgm:cxn modelId="{F138961F-09A2-4C25-B476-11BB1DFB4B1E}" type="presParOf" srcId="{7BDE7AD7-BC22-463B-BCBC-D233971EDBD5}" destId="{0F088B62-19E7-463F-8FCB-4717481A995F}" srcOrd="1" destOrd="0" presId="urn:microsoft.com/office/officeart/2005/8/layout/hierarchy1"/>
    <dgm:cxn modelId="{5948ADF9-F392-425C-A679-6A24F65651DC}" type="presParOf" srcId="{F5AF04B2-D324-4C90-B4BC-AF084C7254AA}" destId="{B4C6421B-BA45-469C-BA3B-A8DE07F6D12A}" srcOrd="2" destOrd="0" presId="urn:microsoft.com/office/officeart/2005/8/layout/hierarchy1"/>
    <dgm:cxn modelId="{B1F7A6A1-59A2-41BC-9758-0D94DA0B8C0B}" type="presParOf" srcId="{F5AF04B2-D324-4C90-B4BC-AF084C7254AA}" destId="{C2054F30-AA23-46C8-B957-D3EC6DF9BB4A}" srcOrd="3" destOrd="0" presId="urn:microsoft.com/office/officeart/2005/8/layout/hierarchy1"/>
    <dgm:cxn modelId="{6C338909-0FD7-4663-BE30-B74587A645FB}" type="presParOf" srcId="{C2054F30-AA23-46C8-B957-D3EC6DF9BB4A}" destId="{0F559EB3-0121-48F6-BA13-64A1BD6D8CC8}" srcOrd="0" destOrd="0" presId="urn:microsoft.com/office/officeart/2005/8/layout/hierarchy1"/>
    <dgm:cxn modelId="{9E5ECE60-17AE-4C49-B6C3-2B6106DF1148}" type="presParOf" srcId="{0F559EB3-0121-48F6-BA13-64A1BD6D8CC8}" destId="{D10030AA-5AB6-477E-89D5-B31291703D4A}" srcOrd="0" destOrd="0" presId="urn:microsoft.com/office/officeart/2005/8/layout/hierarchy1"/>
    <dgm:cxn modelId="{BADF8BBA-AEE7-4313-9B9A-1E198A9A64FB}" type="presParOf" srcId="{0F559EB3-0121-48F6-BA13-64A1BD6D8CC8}" destId="{927A3A63-59B8-4EDD-87D7-4984E518085E}" srcOrd="1" destOrd="0" presId="urn:microsoft.com/office/officeart/2005/8/layout/hierarchy1"/>
    <dgm:cxn modelId="{2101E163-06C5-450D-9FA8-BC09E16BC305}" type="presParOf" srcId="{C2054F30-AA23-46C8-B957-D3EC6DF9BB4A}" destId="{F18051EA-6CC0-4AFB-B12D-94ABEAAB1A20}" srcOrd="1" destOrd="0" presId="urn:microsoft.com/office/officeart/2005/8/layout/hierarchy1"/>
    <dgm:cxn modelId="{5E29A536-8B45-4ED9-A920-4047354C4DE2}" type="presParOf" srcId="{10A3E02A-B5A8-4EB3-9173-3E4A619DFCEF}" destId="{B09E77F1-058C-4107-9B88-C0630720FCB2}" srcOrd="2" destOrd="0" presId="urn:microsoft.com/office/officeart/2005/8/layout/hierarchy1"/>
    <dgm:cxn modelId="{F4F9034B-89F2-4816-B27B-85AAB93E2D32}" type="presParOf" srcId="{10A3E02A-B5A8-4EB3-9173-3E4A619DFCEF}" destId="{B5F6713F-415B-4C29-A49F-A07EFFD9AE18}" srcOrd="3" destOrd="0" presId="urn:microsoft.com/office/officeart/2005/8/layout/hierarchy1"/>
    <dgm:cxn modelId="{7A03CF2D-B78F-4961-BC0C-505DDA394E40}" type="presParOf" srcId="{B5F6713F-415B-4C29-A49F-A07EFFD9AE18}" destId="{D5C1925B-2BBA-465B-8FD8-D9CC0F3CA843}" srcOrd="0" destOrd="0" presId="urn:microsoft.com/office/officeart/2005/8/layout/hierarchy1"/>
    <dgm:cxn modelId="{0BFE654D-1B6C-4211-9BB6-1B79B14EDDB8}" type="presParOf" srcId="{D5C1925B-2BBA-465B-8FD8-D9CC0F3CA843}" destId="{B8B87355-34C6-4FB4-B236-0C90390CD5BF}" srcOrd="0" destOrd="0" presId="urn:microsoft.com/office/officeart/2005/8/layout/hierarchy1"/>
    <dgm:cxn modelId="{088026D6-3622-4AA1-B78D-FD1EEFB40E41}" type="presParOf" srcId="{D5C1925B-2BBA-465B-8FD8-D9CC0F3CA843}" destId="{AD43B261-9393-40B3-BF7F-3DB14A2E8CA1}" srcOrd="1" destOrd="0" presId="urn:microsoft.com/office/officeart/2005/8/layout/hierarchy1"/>
    <dgm:cxn modelId="{A01936A3-D60C-4144-B573-9E7E03597821}" type="presParOf" srcId="{B5F6713F-415B-4C29-A49F-A07EFFD9AE18}" destId="{121ADFB4-43B2-4814-AA00-3F4C8BD48BF0}" srcOrd="1" destOrd="0" presId="urn:microsoft.com/office/officeart/2005/8/layout/hierarchy1"/>
    <dgm:cxn modelId="{1388D616-AB8E-4F01-897A-0F88FCCDD001}" type="presParOf" srcId="{121ADFB4-43B2-4814-AA00-3F4C8BD48BF0}" destId="{DC3EDDF6-D649-4DC3-868A-9B4CCE33DD0C}" srcOrd="0" destOrd="0" presId="urn:microsoft.com/office/officeart/2005/8/layout/hierarchy1"/>
    <dgm:cxn modelId="{30014AD2-132F-480B-B960-342519A45B35}" type="presParOf" srcId="{121ADFB4-43B2-4814-AA00-3F4C8BD48BF0}" destId="{2BECD113-1560-4611-ACB5-6363787E6343}" srcOrd="1" destOrd="0" presId="urn:microsoft.com/office/officeart/2005/8/layout/hierarchy1"/>
    <dgm:cxn modelId="{C8F20892-3AFF-4F2A-8A84-890EE2410E09}" type="presParOf" srcId="{2BECD113-1560-4611-ACB5-6363787E6343}" destId="{CFF0780C-E85A-4399-AB74-BD93D70F38F7}" srcOrd="0" destOrd="0" presId="urn:microsoft.com/office/officeart/2005/8/layout/hierarchy1"/>
    <dgm:cxn modelId="{200AE21A-A62F-4404-9412-2C5D4C0C3830}" type="presParOf" srcId="{CFF0780C-E85A-4399-AB74-BD93D70F38F7}" destId="{21AF573F-8D1A-45C0-B269-4B79353D6E8A}" srcOrd="0" destOrd="0" presId="urn:microsoft.com/office/officeart/2005/8/layout/hierarchy1"/>
    <dgm:cxn modelId="{72ABA397-9E66-454A-9C5E-C152B85B9FF3}" type="presParOf" srcId="{CFF0780C-E85A-4399-AB74-BD93D70F38F7}" destId="{8DC185F8-46DB-48AC-B5ED-72522C6C5250}" srcOrd="1" destOrd="0" presId="urn:microsoft.com/office/officeart/2005/8/layout/hierarchy1"/>
    <dgm:cxn modelId="{6AC2594E-031F-40A6-97F7-3D22F6336731}" type="presParOf" srcId="{2BECD113-1560-4611-ACB5-6363787E6343}" destId="{0FD4B108-7447-4DD3-8B8F-238935A96162}" srcOrd="1" destOrd="0" presId="urn:microsoft.com/office/officeart/2005/8/layout/hierarchy1"/>
    <dgm:cxn modelId="{8DC7AA10-7476-4E9F-9E5D-A42C54D4D7EC}" type="presParOf" srcId="{121ADFB4-43B2-4814-AA00-3F4C8BD48BF0}" destId="{39BEC62C-4A25-4C43-BF55-D37369AFC3C2}" srcOrd="2" destOrd="0" presId="urn:microsoft.com/office/officeart/2005/8/layout/hierarchy1"/>
    <dgm:cxn modelId="{30E0CE26-595E-4E18-A09E-E754CFD1AC16}" type="presParOf" srcId="{121ADFB4-43B2-4814-AA00-3F4C8BD48BF0}" destId="{0C71F2B9-4735-48A1-B7D3-E1502F3EC278}" srcOrd="3" destOrd="0" presId="urn:microsoft.com/office/officeart/2005/8/layout/hierarchy1"/>
    <dgm:cxn modelId="{A14B5998-FFA4-4E63-B84C-15EC28AAC4A3}" type="presParOf" srcId="{0C71F2B9-4735-48A1-B7D3-E1502F3EC278}" destId="{EA9FB68E-FEE4-414D-A140-95D1264BC2B4}" srcOrd="0" destOrd="0" presId="urn:microsoft.com/office/officeart/2005/8/layout/hierarchy1"/>
    <dgm:cxn modelId="{4FDBB677-9198-4E85-A9E1-196670013E35}" type="presParOf" srcId="{EA9FB68E-FEE4-414D-A140-95D1264BC2B4}" destId="{04D284F4-7F0D-42D5-AB92-41446B70FD66}" srcOrd="0" destOrd="0" presId="urn:microsoft.com/office/officeart/2005/8/layout/hierarchy1"/>
    <dgm:cxn modelId="{131836AD-C12E-410D-B7A1-6E4AE5FB3FB3}" type="presParOf" srcId="{EA9FB68E-FEE4-414D-A140-95D1264BC2B4}" destId="{AB57CEDA-64D9-4396-A598-B6FE6C77770C}" srcOrd="1" destOrd="0" presId="urn:microsoft.com/office/officeart/2005/8/layout/hierarchy1"/>
    <dgm:cxn modelId="{331FA658-6121-4EA2-A6C5-AE4BE64D57B9}" type="presParOf" srcId="{0C71F2B9-4735-48A1-B7D3-E1502F3EC278}" destId="{EB19AC7F-4604-4967-ACC2-0C824CE7DACD}" srcOrd="1" destOrd="0" presId="urn:microsoft.com/office/officeart/2005/8/layout/hierarchy1"/>
    <dgm:cxn modelId="{39BE3894-1A41-4B45-8DB3-6283C2190A73}" type="presParOf" srcId="{121ADFB4-43B2-4814-AA00-3F4C8BD48BF0}" destId="{37B95E78-9FA6-4B45-89C8-889E24BF0662}" srcOrd="4" destOrd="0" presId="urn:microsoft.com/office/officeart/2005/8/layout/hierarchy1"/>
    <dgm:cxn modelId="{2B289BE4-B920-44F1-8C0E-AF2CB0123D34}" type="presParOf" srcId="{121ADFB4-43B2-4814-AA00-3F4C8BD48BF0}" destId="{11ACD048-EB82-4F40-87E3-D11D94DE3881}" srcOrd="5" destOrd="0" presId="urn:microsoft.com/office/officeart/2005/8/layout/hierarchy1"/>
    <dgm:cxn modelId="{CC1A748B-E9AA-40BA-AD0F-789D39CF98EC}" type="presParOf" srcId="{11ACD048-EB82-4F40-87E3-D11D94DE3881}" destId="{E2B9B784-865F-40B6-8F8E-82B0EF575214}" srcOrd="0" destOrd="0" presId="urn:microsoft.com/office/officeart/2005/8/layout/hierarchy1"/>
    <dgm:cxn modelId="{3AF364A4-A680-415E-9792-8E96BDF02265}" type="presParOf" srcId="{E2B9B784-865F-40B6-8F8E-82B0EF575214}" destId="{E447E0AF-774C-42F8-B75F-9EAC700A4CC2}" srcOrd="0" destOrd="0" presId="urn:microsoft.com/office/officeart/2005/8/layout/hierarchy1"/>
    <dgm:cxn modelId="{E7830616-4823-431B-B41C-0B68A539102C}" type="presParOf" srcId="{E2B9B784-865F-40B6-8F8E-82B0EF575214}" destId="{FC62F7C5-9636-4394-8BD9-CA60D769AE6E}" srcOrd="1" destOrd="0" presId="urn:microsoft.com/office/officeart/2005/8/layout/hierarchy1"/>
    <dgm:cxn modelId="{99939B2E-1C40-4697-A191-04F006414629}" type="presParOf" srcId="{11ACD048-EB82-4F40-87E3-D11D94DE3881}" destId="{12A261DF-654B-4097-A626-0016A576A1D9}" srcOrd="1" destOrd="0" presId="urn:microsoft.com/office/officeart/2005/8/layout/hierarchy1"/>
    <dgm:cxn modelId="{1EAB2177-1C12-4D0F-876A-0AEDB2E5F123}" type="presParOf" srcId="{121ADFB4-43B2-4814-AA00-3F4C8BD48BF0}" destId="{A9778194-2FE8-4A7C-B6E9-EFF53E169E62}" srcOrd="6" destOrd="0" presId="urn:microsoft.com/office/officeart/2005/8/layout/hierarchy1"/>
    <dgm:cxn modelId="{E1003BA7-A58B-42E7-B630-DA69E27E2BF1}" type="presParOf" srcId="{121ADFB4-43B2-4814-AA00-3F4C8BD48BF0}" destId="{FEE4BE0F-7036-461D-A7CB-2F399205F349}" srcOrd="7" destOrd="0" presId="urn:microsoft.com/office/officeart/2005/8/layout/hierarchy1"/>
    <dgm:cxn modelId="{D3F09E3E-8BEA-4050-8E1D-0A234BC92174}" type="presParOf" srcId="{FEE4BE0F-7036-461D-A7CB-2F399205F349}" destId="{DDBAF30E-EBFA-4C86-B3F4-E756A67DB8CE}" srcOrd="0" destOrd="0" presId="urn:microsoft.com/office/officeart/2005/8/layout/hierarchy1"/>
    <dgm:cxn modelId="{DA9E52F8-C769-4945-A822-084214E23A3C}" type="presParOf" srcId="{DDBAF30E-EBFA-4C86-B3F4-E756A67DB8CE}" destId="{A399821D-C9D1-4A78-B18C-5EF3030BD18A}" srcOrd="0" destOrd="0" presId="urn:microsoft.com/office/officeart/2005/8/layout/hierarchy1"/>
    <dgm:cxn modelId="{A832D4A6-4054-4CB6-B480-B077A203157D}" type="presParOf" srcId="{DDBAF30E-EBFA-4C86-B3F4-E756A67DB8CE}" destId="{60C58F16-951D-4817-8DE1-EC2E65BAC099}" srcOrd="1" destOrd="0" presId="urn:microsoft.com/office/officeart/2005/8/layout/hierarchy1"/>
    <dgm:cxn modelId="{3277C442-F335-43B8-9FC6-67264C5EDBC4}" type="presParOf" srcId="{FEE4BE0F-7036-461D-A7CB-2F399205F349}" destId="{27776336-3A28-4E0A-A42C-AD9E84A58EA6}" srcOrd="1" destOrd="0" presId="urn:microsoft.com/office/officeart/2005/8/layout/hierarchy1"/>
  </dgm:cxnLst>
  <dgm:bg>
    <a:solidFill>
      <a:schemeClr val="accent6">
        <a:lumMod val="60000"/>
        <a:lumOff val="40000"/>
      </a:schemeClr>
    </a:solid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32B075F-7230-4ECA-BAEB-EA0BD7C2F129}">
      <dsp:nvSpPr>
        <dsp:cNvPr id="0" name=""/>
        <dsp:cNvSpPr/>
      </dsp:nvSpPr>
      <dsp:spPr>
        <a:xfrm>
          <a:off x="3963910" y="1724683"/>
          <a:ext cx="1659783" cy="789905"/>
        </a:xfrm>
        <a:custGeom>
          <a:avLst/>
          <a:gdLst/>
          <a:ahLst/>
          <a:cxnLst/>
          <a:rect l="0" t="0" r="0" b="0"/>
          <a:pathLst>
            <a:path>
              <a:moveTo>
                <a:pt x="0" y="0"/>
              </a:moveTo>
              <a:lnTo>
                <a:pt x="0" y="538297"/>
              </a:lnTo>
              <a:lnTo>
                <a:pt x="1659783" y="538297"/>
              </a:lnTo>
              <a:lnTo>
                <a:pt x="1659783" y="7899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5BAAC5-EF11-4F96-B825-527C6171AD8A}">
      <dsp:nvSpPr>
        <dsp:cNvPr id="0" name=""/>
        <dsp:cNvSpPr/>
      </dsp:nvSpPr>
      <dsp:spPr>
        <a:xfrm>
          <a:off x="2304127" y="1724683"/>
          <a:ext cx="1659783" cy="789905"/>
        </a:xfrm>
        <a:custGeom>
          <a:avLst/>
          <a:gdLst/>
          <a:ahLst/>
          <a:cxnLst/>
          <a:rect l="0" t="0" r="0" b="0"/>
          <a:pathLst>
            <a:path>
              <a:moveTo>
                <a:pt x="1659783" y="0"/>
              </a:moveTo>
              <a:lnTo>
                <a:pt x="1659783" y="538297"/>
              </a:lnTo>
              <a:lnTo>
                <a:pt x="0" y="538297"/>
              </a:lnTo>
              <a:lnTo>
                <a:pt x="0" y="7899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3C837A-605D-45D1-873B-8B7332BEB546}">
      <dsp:nvSpPr>
        <dsp:cNvPr id="0" name=""/>
        <dsp:cNvSpPr/>
      </dsp:nvSpPr>
      <dsp:spPr>
        <a:xfrm>
          <a:off x="2605906" y="17"/>
          <a:ext cx="2716009" cy="172466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8B9EA0-75ED-4922-9179-17C8FB84A3E7}">
      <dsp:nvSpPr>
        <dsp:cNvPr id="0" name=""/>
        <dsp:cNvSpPr/>
      </dsp:nvSpPr>
      <dsp:spPr>
        <a:xfrm>
          <a:off x="2907684" y="286707"/>
          <a:ext cx="2716009" cy="1724665"/>
        </a:xfrm>
        <a:prstGeom prst="roundRect">
          <a:avLst>
            <a:gd name="adj" fmla="val 10000"/>
          </a:avLst>
        </a:prstGeom>
        <a:solidFill>
          <a:schemeClr val="accent4">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it-IT" sz="2600" kern="1200" dirty="0" smtClean="0"/>
            <a:t>Pedagogia generale e sociale (M/PED-01)</a:t>
          </a:r>
          <a:endParaRPr lang="it-IT" sz="2600" kern="1200" dirty="0"/>
        </a:p>
      </dsp:txBody>
      <dsp:txXfrm>
        <a:off x="2907684" y="286707"/>
        <a:ext cx="2716009" cy="1724665"/>
      </dsp:txXfrm>
    </dsp:sp>
    <dsp:sp modelId="{53F71B39-2B58-4E7C-A659-921B6EF564B1}">
      <dsp:nvSpPr>
        <dsp:cNvPr id="0" name=""/>
        <dsp:cNvSpPr/>
      </dsp:nvSpPr>
      <dsp:spPr>
        <a:xfrm>
          <a:off x="946122" y="2514589"/>
          <a:ext cx="2716009" cy="172466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409F6F-E4A4-46B1-8859-87F1CA937349}">
      <dsp:nvSpPr>
        <dsp:cNvPr id="0" name=""/>
        <dsp:cNvSpPr/>
      </dsp:nvSpPr>
      <dsp:spPr>
        <a:xfrm>
          <a:off x="1247901" y="2801279"/>
          <a:ext cx="2716009" cy="1724665"/>
        </a:xfrm>
        <a:prstGeom prst="roundRect">
          <a:avLst>
            <a:gd name="adj" fmla="val 10000"/>
          </a:avLst>
        </a:prstGeom>
        <a:solidFill>
          <a:schemeClr val="accent4">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it-IT" sz="2600" kern="1200" dirty="0" smtClean="0"/>
            <a:t>Pedagogia sociale</a:t>
          </a:r>
          <a:endParaRPr lang="it-IT" sz="2600" kern="1200" dirty="0"/>
        </a:p>
      </dsp:txBody>
      <dsp:txXfrm>
        <a:off x="1247901" y="2801279"/>
        <a:ext cx="2716009" cy="1724665"/>
      </dsp:txXfrm>
    </dsp:sp>
    <dsp:sp modelId="{69143443-3344-4651-B226-F5E518BB0724}">
      <dsp:nvSpPr>
        <dsp:cNvPr id="0" name=""/>
        <dsp:cNvSpPr/>
      </dsp:nvSpPr>
      <dsp:spPr>
        <a:xfrm>
          <a:off x="4265689" y="2514589"/>
          <a:ext cx="2716009" cy="172466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09FAF6C-2033-418D-BC08-7379C57F991F}">
      <dsp:nvSpPr>
        <dsp:cNvPr id="0" name=""/>
        <dsp:cNvSpPr/>
      </dsp:nvSpPr>
      <dsp:spPr>
        <a:xfrm>
          <a:off x="4567468" y="2801279"/>
          <a:ext cx="2716009" cy="1724665"/>
        </a:xfrm>
        <a:prstGeom prst="roundRect">
          <a:avLst>
            <a:gd name="adj" fmla="val 10000"/>
          </a:avLst>
        </a:prstGeom>
        <a:solidFill>
          <a:schemeClr val="accent4">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it-IT" sz="2600" kern="1200" dirty="0" smtClean="0"/>
            <a:t>Educazione degli Adulti</a:t>
          </a:r>
          <a:endParaRPr lang="it-IT" sz="2600" kern="1200" dirty="0"/>
        </a:p>
      </dsp:txBody>
      <dsp:txXfrm>
        <a:off x="4567468" y="2801279"/>
        <a:ext cx="2716009" cy="172466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E25CB13-AFE7-4A24-945C-FE16AC608652}">
      <dsp:nvSpPr>
        <dsp:cNvPr id="0" name=""/>
        <dsp:cNvSpPr/>
      </dsp:nvSpPr>
      <dsp:spPr>
        <a:xfrm rot="5400000">
          <a:off x="-245635" y="24608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t-IT" sz="1600" kern="1200" dirty="0" smtClean="0"/>
            <a:t>Istruzione</a:t>
          </a:r>
          <a:endParaRPr lang="it-IT" sz="1600" kern="1200" dirty="0"/>
        </a:p>
      </dsp:txBody>
      <dsp:txXfrm rot="5400000">
        <a:off x="-245635" y="246082"/>
        <a:ext cx="1637567" cy="1146297"/>
      </dsp:txXfrm>
    </dsp:sp>
    <dsp:sp modelId="{3D55C944-7D27-4E93-8429-AD003BE9DF41}">
      <dsp:nvSpPr>
        <dsp:cNvPr id="0" name=""/>
        <dsp:cNvSpPr/>
      </dsp:nvSpPr>
      <dsp:spPr>
        <a:xfrm rot="5400000">
          <a:off x="4155739" y="-3008994"/>
          <a:ext cx="1064418" cy="7083302"/>
        </a:xfrm>
        <a:prstGeom prst="round2SameRect">
          <a:avLst/>
        </a:prstGeom>
        <a:solidFill>
          <a:srgbClr val="92D050">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3360" tIns="19050" rIns="19050" bIns="19050" numCol="1" spcCol="1270" anchor="ctr" anchorCtr="0">
          <a:noAutofit/>
        </a:bodyPr>
        <a:lstStyle/>
        <a:p>
          <a:pPr marL="285750" lvl="1" indent="-285750" algn="l" defTabSz="1333500">
            <a:lnSpc>
              <a:spcPct val="90000"/>
            </a:lnSpc>
            <a:spcBef>
              <a:spcPct val="0"/>
            </a:spcBef>
            <a:spcAft>
              <a:spcPct val="15000"/>
            </a:spcAft>
            <a:buChar char="••"/>
          </a:pPr>
          <a:r>
            <a:rPr lang="it-IT" sz="3000" kern="1200" dirty="0" smtClean="0"/>
            <a:t>Formazione professionale</a:t>
          </a:r>
          <a:endParaRPr lang="it-IT" sz="3000" kern="1200" dirty="0"/>
        </a:p>
        <a:p>
          <a:pPr marL="285750" lvl="1" indent="-285750" algn="l" defTabSz="1333500">
            <a:lnSpc>
              <a:spcPct val="90000"/>
            </a:lnSpc>
            <a:spcBef>
              <a:spcPct val="0"/>
            </a:spcBef>
            <a:spcAft>
              <a:spcPct val="15000"/>
            </a:spcAft>
            <a:buChar char="••"/>
          </a:pPr>
          <a:r>
            <a:rPr lang="it-IT" sz="3000" kern="1200" dirty="0" smtClean="0"/>
            <a:t>Università della Terza età</a:t>
          </a:r>
          <a:endParaRPr lang="it-IT" sz="3000" kern="1200" dirty="0"/>
        </a:p>
      </dsp:txBody>
      <dsp:txXfrm rot="5400000">
        <a:off x="4155739" y="-3008994"/>
        <a:ext cx="1064418" cy="7083302"/>
      </dsp:txXfrm>
    </dsp:sp>
    <dsp:sp modelId="{DA9F1ECE-31A4-4FAF-A58E-4E5FC8E9B4CE}">
      <dsp:nvSpPr>
        <dsp:cNvPr id="0" name=""/>
        <dsp:cNvSpPr/>
      </dsp:nvSpPr>
      <dsp:spPr>
        <a:xfrm rot="5400000">
          <a:off x="-245635" y="168983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t-IT" sz="1600" kern="1200" dirty="0" err="1" smtClean="0"/>
            <a:t>Socio-assistenza</a:t>
          </a:r>
          <a:endParaRPr lang="it-IT" sz="1600" kern="1200" dirty="0"/>
        </a:p>
      </dsp:txBody>
      <dsp:txXfrm rot="5400000">
        <a:off x="-245635" y="1689832"/>
        <a:ext cx="1637567" cy="1146297"/>
      </dsp:txXfrm>
    </dsp:sp>
    <dsp:sp modelId="{54636FC1-AB46-445B-9FE4-9AB93884361C}">
      <dsp:nvSpPr>
        <dsp:cNvPr id="0" name=""/>
        <dsp:cNvSpPr/>
      </dsp:nvSpPr>
      <dsp:spPr>
        <a:xfrm rot="5400000">
          <a:off x="4155739" y="-1565244"/>
          <a:ext cx="1064418" cy="7083302"/>
        </a:xfrm>
        <a:prstGeom prst="round2SameRect">
          <a:avLst/>
        </a:prstGeom>
        <a:solidFill>
          <a:srgbClr val="92D050">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3360" tIns="19050" rIns="19050" bIns="19050" numCol="1" spcCol="1270" anchor="ctr" anchorCtr="0">
          <a:noAutofit/>
        </a:bodyPr>
        <a:lstStyle/>
        <a:p>
          <a:pPr marL="285750" lvl="1" indent="-285750" algn="l" defTabSz="1333500">
            <a:lnSpc>
              <a:spcPct val="90000"/>
            </a:lnSpc>
            <a:spcBef>
              <a:spcPct val="0"/>
            </a:spcBef>
            <a:spcAft>
              <a:spcPct val="15000"/>
            </a:spcAft>
            <a:buChar char="••"/>
          </a:pPr>
          <a:r>
            <a:rPr lang="it-IT" sz="3000" kern="1200" dirty="0" smtClean="0"/>
            <a:t>Carcere</a:t>
          </a:r>
          <a:endParaRPr lang="it-IT" sz="3000" kern="1200" dirty="0"/>
        </a:p>
        <a:p>
          <a:pPr marL="285750" lvl="1" indent="-285750" algn="l" defTabSz="1333500">
            <a:lnSpc>
              <a:spcPct val="90000"/>
            </a:lnSpc>
            <a:spcBef>
              <a:spcPct val="0"/>
            </a:spcBef>
            <a:spcAft>
              <a:spcPct val="15000"/>
            </a:spcAft>
            <a:buChar char="••"/>
          </a:pPr>
          <a:r>
            <a:rPr lang="it-IT" sz="3000" kern="1200" dirty="0" smtClean="0"/>
            <a:t>Comunità di recupero</a:t>
          </a:r>
          <a:endParaRPr lang="it-IT" sz="3000" kern="1200" dirty="0"/>
        </a:p>
      </dsp:txBody>
      <dsp:txXfrm rot="5400000">
        <a:off x="4155739" y="-1565244"/>
        <a:ext cx="1064418" cy="7083302"/>
      </dsp:txXfrm>
    </dsp:sp>
    <dsp:sp modelId="{54BCE88E-CFA3-4B68-8CCE-830873BD2CC2}">
      <dsp:nvSpPr>
        <dsp:cNvPr id="0" name=""/>
        <dsp:cNvSpPr/>
      </dsp:nvSpPr>
      <dsp:spPr>
        <a:xfrm rot="5400000">
          <a:off x="-245635" y="313358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t-IT" sz="1600" kern="1200" dirty="0" smtClean="0"/>
            <a:t>Extra-istituzionale</a:t>
          </a:r>
          <a:endParaRPr lang="it-IT" sz="1600" kern="1200" dirty="0"/>
        </a:p>
      </dsp:txBody>
      <dsp:txXfrm rot="5400000">
        <a:off x="-245635" y="3133582"/>
        <a:ext cx="1637567" cy="1146297"/>
      </dsp:txXfrm>
    </dsp:sp>
    <dsp:sp modelId="{29B25BE1-F09A-41E8-B3F9-63F0F2922A25}">
      <dsp:nvSpPr>
        <dsp:cNvPr id="0" name=""/>
        <dsp:cNvSpPr/>
      </dsp:nvSpPr>
      <dsp:spPr>
        <a:xfrm rot="5400000">
          <a:off x="4155739" y="-121494"/>
          <a:ext cx="1064418" cy="7083302"/>
        </a:xfrm>
        <a:prstGeom prst="round2SameRect">
          <a:avLst/>
        </a:prstGeom>
        <a:solidFill>
          <a:srgbClr val="92D050">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3360" tIns="19050" rIns="19050" bIns="19050" numCol="1" spcCol="1270" anchor="ctr" anchorCtr="0">
          <a:noAutofit/>
        </a:bodyPr>
        <a:lstStyle/>
        <a:p>
          <a:pPr marL="285750" lvl="1" indent="-285750" algn="l" defTabSz="1333500">
            <a:lnSpc>
              <a:spcPct val="90000"/>
            </a:lnSpc>
            <a:spcBef>
              <a:spcPct val="0"/>
            </a:spcBef>
            <a:spcAft>
              <a:spcPct val="15000"/>
            </a:spcAft>
            <a:buChar char="••"/>
          </a:pPr>
          <a:r>
            <a:rPr lang="it-IT" sz="3000" kern="1200" dirty="0" smtClean="0"/>
            <a:t>Educazione familiare</a:t>
          </a:r>
          <a:endParaRPr lang="it-IT" sz="3000" kern="1200" dirty="0"/>
        </a:p>
        <a:p>
          <a:pPr marL="285750" lvl="1" indent="-285750" algn="l" defTabSz="1333500">
            <a:lnSpc>
              <a:spcPct val="90000"/>
            </a:lnSpc>
            <a:spcBef>
              <a:spcPct val="0"/>
            </a:spcBef>
            <a:spcAft>
              <a:spcPct val="15000"/>
            </a:spcAft>
            <a:buChar char="••"/>
          </a:pPr>
          <a:r>
            <a:rPr lang="it-IT" sz="3000" kern="1200" dirty="0" smtClean="0"/>
            <a:t>Educazione alla cittadinanza</a:t>
          </a:r>
          <a:endParaRPr lang="it-IT" sz="3000" kern="1200" dirty="0"/>
        </a:p>
      </dsp:txBody>
      <dsp:txXfrm rot="5400000">
        <a:off x="4155739" y="-121494"/>
        <a:ext cx="1064418" cy="7083302"/>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4AC6D8-2741-43ED-A62C-D9A222A1545C}">
      <dsp:nvSpPr>
        <dsp:cNvPr id="0" name=""/>
        <dsp:cNvSpPr/>
      </dsp:nvSpPr>
      <dsp:spPr>
        <a:xfrm rot="5400000">
          <a:off x="-245395" y="248052"/>
          <a:ext cx="1635968" cy="114517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it-IT" sz="2400" kern="1200" dirty="0" smtClean="0"/>
            <a:t>Daniel </a:t>
          </a:r>
          <a:r>
            <a:rPr lang="it-IT" sz="2400" kern="1200" dirty="0" err="1" smtClean="0"/>
            <a:t>Levinson</a:t>
          </a:r>
          <a:endParaRPr lang="it-IT" sz="2400" kern="1200" dirty="0"/>
        </a:p>
      </dsp:txBody>
      <dsp:txXfrm rot="5400000">
        <a:off x="-245395" y="248052"/>
        <a:ext cx="1635968" cy="1145177"/>
      </dsp:txXfrm>
    </dsp:sp>
    <dsp:sp modelId="{EED51B52-3AF6-4BD3-9E59-772B04EB89F4}">
      <dsp:nvSpPr>
        <dsp:cNvPr id="0" name=""/>
        <dsp:cNvSpPr/>
      </dsp:nvSpPr>
      <dsp:spPr>
        <a:xfrm rot="5400000">
          <a:off x="4155419" y="-3007584"/>
          <a:ext cx="1063938" cy="7084422"/>
        </a:xfrm>
        <a:prstGeom prst="round2SameRect">
          <a:avLst/>
        </a:prstGeom>
        <a:solidFill>
          <a:srgbClr val="92D050">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it-IT" sz="2000" kern="1200" dirty="0" smtClean="0"/>
            <a:t>La “prima transizione adulta” va dai 17 ai 22 anni (1978)</a:t>
          </a:r>
          <a:endParaRPr lang="it-IT" sz="2000" kern="1200" dirty="0"/>
        </a:p>
      </dsp:txBody>
      <dsp:txXfrm rot="5400000">
        <a:off x="4155419" y="-3007584"/>
        <a:ext cx="1063938" cy="7084422"/>
      </dsp:txXfrm>
    </dsp:sp>
    <dsp:sp modelId="{2C4AAD2F-B7CD-4360-A1BF-4D1E15EDD622}">
      <dsp:nvSpPr>
        <dsp:cNvPr id="0" name=""/>
        <dsp:cNvSpPr/>
      </dsp:nvSpPr>
      <dsp:spPr>
        <a:xfrm rot="5400000">
          <a:off x="-245395" y="1690392"/>
          <a:ext cx="1635968" cy="114517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it-IT" sz="2400" kern="1200" dirty="0" smtClean="0"/>
            <a:t>Malcolm </a:t>
          </a:r>
          <a:r>
            <a:rPr lang="it-IT" sz="2400" kern="1200" dirty="0" err="1" smtClean="0"/>
            <a:t>Knowles</a:t>
          </a:r>
          <a:endParaRPr lang="it-IT" sz="2400" kern="1200" dirty="0"/>
        </a:p>
      </dsp:txBody>
      <dsp:txXfrm rot="5400000">
        <a:off x="-245395" y="1690392"/>
        <a:ext cx="1635968" cy="1145177"/>
      </dsp:txXfrm>
    </dsp:sp>
    <dsp:sp modelId="{BB230E5F-2AC4-49BA-891B-D5A33ADBA7FF}">
      <dsp:nvSpPr>
        <dsp:cNvPr id="0" name=""/>
        <dsp:cNvSpPr/>
      </dsp:nvSpPr>
      <dsp:spPr>
        <a:xfrm rot="5400000">
          <a:off x="4155699" y="-1565524"/>
          <a:ext cx="1063379" cy="7084422"/>
        </a:xfrm>
        <a:prstGeom prst="round2SameRect">
          <a:avLst/>
        </a:prstGeom>
        <a:solidFill>
          <a:srgbClr val="92D050">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it-IT" sz="2000" kern="1200" dirty="0" smtClean="0"/>
            <a:t>Esiste un’</a:t>
          </a:r>
          <a:r>
            <a:rPr lang="it-IT" sz="2000" kern="1200" dirty="0" err="1" smtClean="0"/>
            <a:t>adultità</a:t>
          </a:r>
          <a:r>
            <a:rPr lang="it-IT" sz="2000" kern="1200" dirty="0" smtClean="0"/>
            <a:t> biologica, legale, sociale, psicologica (1973)</a:t>
          </a:r>
          <a:endParaRPr lang="it-IT" sz="2000" kern="1200" dirty="0"/>
        </a:p>
      </dsp:txBody>
      <dsp:txXfrm rot="5400000">
        <a:off x="4155699" y="-1565524"/>
        <a:ext cx="1063379" cy="7084422"/>
      </dsp:txXfrm>
    </dsp:sp>
    <dsp:sp modelId="{D331E078-3AEC-495B-9707-DE41A7E0AED3}">
      <dsp:nvSpPr>
        <dsp:cNvPr id="0" name=""/>
        <dsp:cNvSpPr/>
      </dsp:nvSpPr>
      <dsp:spPr>
        <a:xfrm rot="5400000">
          <a:off x="-245395" y="3132732"/>
          <a:ext cx="1635968" cy="114517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t-IT" sz="1800" kern="1200" dirty="0" smtClean="0"/>
            <a:t>Teorie non </a:t>
          </a:r>
          <a:r>
            <a:rPr lang="it-IT" sz="1800" kern="1200" dirty="0" err="1" smtClean="0"/>
            <a:t>stadiali</a:t>
          </a:r>
          <a:r>
            <a:rPr lang="it-IT" sz="1800" kern="1200" dirty="0" smtClean="0"/>
            <a:t> (Demetrio, 1991; </a:t>
          </a:r>
          <a:r>
            <a:rPr lang="it-IT" sz="1800" kern="1200" dirty="0" err="1" smtClean="0"/>
            <a:t>Tramma</a:t>
          </a:r>
          <a:r>
            <a:rPr lang="it-IT" sz="1800" kern="1200" dirty="0" smtClean="0"/>
            <a:t>, 1997)</a:t>
          </a:r>
          <a:endParaRPr lang="it-IT" sz="1800" kern="1200" dirty="0"/>
        </a:p>
      </dsp:txBody>
      <dsp:txXfrm rot="5400000">
        <a:off x="-245395" y="3132732"/>
        <a:ext cx="1635968" cy="1145177"/>
      </dsp:txXfrm>
    </dsp:sp>
    <dsp:sp modelId="{ADFA4585-F169-4F54-8079-DCEF96D7F8A7}">
      <dsp:nvSpPr>
        <dsp:cNvPr id="0" name=""/>
        <dsp:cNvSpPr/>
      </dsp:nvSpPr>
      <dsp:spPr>
        <a:xfrm rot="5400000">
          <a:off x="4155699" y="-123184"/>
          <a:ext cx="1063379" cy="7084422"/>
        </a:xfrm>
        <a:prstGeom prst="round2SameRect">
          <a:avLst/>
        </a:prstGeom>
        <a:solidFill>
          <a:srgbClr val="92D050">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it-IT" sz="2000" kern="1200" dirty="0" smtClean="0"/>
            <a:t>Durata</a:t>
          </a:r>
          <a:endParaRPr lang="it-IT" sz="2000" kern="1200" dirty="0"/>
        </a:p>
        <a:p>
          <a:pPr marL="228600" lvl="1" indent="-228600" algn="l" defTabSz="889000">
            <a:lnSpc>
              <a:spcPct val="90000"/>
            </a:lnSpc>
            <a:spcBef>
              <a:spcPct val="0"/>
            </a:spcBef>
            <a:spcAft>
              <a:spcPct val="15000"/>
            </a:spcAft>
            <a:buChar char="••"/>
          </a:pPr>
          <a:r>
            <a:rPr lang="it-IT" sz="2000" kern="1200" dirty="0" smtClean="0"/>
            <a:t>Bilancio</a:t>
          </a:r>
          <a:endParaRPr lang="it-IT" sz="2000" kern="1200" dirty="0"/>
        </a:p>
        <a:p>
          <a:pPr marL="228600" lvl="1" indent="-228600" algn="l" defTabSz="889000">
            <a:lnSpc>
              <a:spcPct val="90000"/>
            </a:lnSpc>
            <a:spcBef>
              <a:spcPct val="0"/>
            </a:spcBef>
            <a:spcAft>
              <a:spcPct val="15000"/>
            </a:spcAft>
            <a:buChar char="••"/>
          </a:pPr>
          <a:r>
            <a:rPr lang="it-IT" sz="2000" kern="1200" dirty="0" smtClean="0"/>
            <a:t>Multidimensionalità</a:t>
          </a:r>
          <a:endParaRPr lang="it-IT" sz="2000" kern="1200" dirty="0"/>
        </a:p>
      </dsp:txBody>
      <dsp:txXfrm rot="5400000">
        <a:off x="4155699" y="-123184"/>
        <a:ext cx="1063379" cy="7084422"/>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97D5667-9026-4570-81C3-98F89205371F}">
      <dsp:nvSpPr>
        <dsp:cNvPr id="0" name=""/>
        <dsp:cNvSpPr/>
      </dsp:nvSpPr>
      <dsp:spPr>
        <a:xfrm>
          <a:off x="0" y="20901"/>
          <a:ext cx="8229600" cy="86346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r>
            <a:rPr lang="it-IT" sz="3600" kern="1200" dirty="0" smtClean="0"/>
            <a:t>Orientamento selettivo</a:t>
          </a:r>
          <a:endParaRPr lang="it-IT" sz="3600" kern="1200" dirty="0"/>
        </a:p>
      </dsp:txBody>
      <dsp:txXfrm>
        <a:off x="0" y="20901"/>
        <a:ext cx="8229600" cy="863460"/>
      </dsp:txXfrm>
    </dsp:sp>
    <dsp:sp modelId="{26035601-1E26-4594-85A9-837B8280E1D5}">
      <dsp:nvSpPr>
        <dsp:cNvPr id="0" name=""/>
        <dsp:cNvSpPr/>
      </dsp:nvSpPr>
      <dsp:spPr>
        <a:xfrm>
          <a:off x="0" y="884361"/>
          <a:ext cx="8229600" cy="13786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45720" rIns="256032" bIns="45720" numCol="1" spcCol="1270" anchor="t" anchorCtr="0">
          <a:noAutofit/>
        </a:bodyPr>
        <a:lstStyle/>
        <a:p>
          <a:pPr marL="285750" lvl="1" indent="-285750" algn="l" defTabSz="1244600">
            <a:lnSpc>
              <a:spcPct val="90000"/>
            </a:lnSpc>
            <a:spcBef>
              <a:spcPct val="0"/>
            </a:spcBef>
            <a:spcAft>
              <a:spcPct val="20000"/>
            </a:spcAft>
            <a:buChar char="••"/>
          </a:pPr>
          <a:r>
            <a:rPr lang="it-IT" sz="2800" kern="1200" dirty="0" smtClean="0"/>
            <a:t>Orientare secondo un’analisi e una selezione  delle capacità individuali possedute </a:t>
          </a:r>
          <a:endParaRPr lang="it-IT" sz="2800" kern="1200" dirty="0"/>
        </a:p>
        <a:p>
          <a:pPr marL="285750" lvl="1" indent="-285750" algn="l" defTabSz="1244600">
            <a:lnSpc>
              <a:spcPct val="90000"/>
            </a:lnSpc>
            <a:spcBef>
              <a:spcPct val="0"/>
            </a:spcBef>
            <a:spcAft>
              <a:spcPct val="20000"/>
            </a:spcAft>
            <a:buChar char="••"/>
          </a:pPr>
          <a:r>
            <a:rPr lang="it-IT" sz="2800" kern="1200" dirty="0" smtClean="0"/>
            <a:t>Indirizzato alla professione e alla società</a:t>
          </a:r>
          <a:endParaRPr lang="it-IT" sz="2800" kern="1200" dirty="0"/>
        </a:p>
      </dsp:txBody>
      <dsp:txXfrm>
        <a:off x="0" y="884361"/>
        <a:ext cx="8229600" cy="1378620"/>
      </dsp:txXfrm>
    </dsp:sp>
    <dsp:sp modelId="{ABA5D6AF-639D-4A9F-9C22-27AC5774BBFA}">
      <dsp:nvSpPr>
        <dsp:cNvPr id="0" name=""/>
        <dsp:cNvSpPr/>
      </dsp:nvSpPr>
      <dsp:spPr>
        <a:xfrm>
          <a:off x="0" y="2262981"/>
          <a:ext cx="8229600" cy="863460"/>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r>
            <a:rPr lang="it-IT" sz="3600" kern="1200" dirty="0" smtClean="0"/>
            <a:t>Orientamento formativo</a:t>
          </a:r>
          <a:endParaRPr lang="it-IT" sz="3600" kern="1200" dirty="0"/>
        </a:p>
      </dsp:txBody>
      <dsp:txXfrm>
        <a:off x="0" y="2262981"/>
        <a:ext cx="8229600" cy="863460"/>
      </dsp:txXfrm>
    </dsp:sp>
    <dsp:sp modelId="{C4C1EFAA-8D37-49FA-BB82-3FDD1C89B6EE}">
      <dsp:nvSpPr>
        <dsp:cNvPr id="0" name=""/>
        <dsp:cNvSpPr/>
      </dsp:nvSpPr>
      <dsp:spPr>
        <a:xfrm>
          <a:off x="0" y="3126441"/>
          <a:ext cx="8229600" cy="13786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45720" rIns="256032" bIns="45720" numCol="1" spcCol="1270" anchor="t" anchorCtr="0">
          <a:noAutofit/>
        </a:bodyPr>
        <a:lstStyle/>
        <a:p>
          <a:pPr marL="285750" lvl="1" indent="-285750" algn="l" defTabSz="1244600">
            <a:lnSpc>
              <a:spcPct val="90000"/>
            </a:lnSpc>
            <a:spcBef>
              <a:spcPct val="0"/>
            </a:spcBef>
            <a:spcAft>
              <a:spcPct val="20000"/>
            </a:spcAft>
            <a:buChar char="••"/>
          </a:pPr>
          <a:r>
            <a:rPr lang="it-IT" sz="2800" kern="1200" dirty="0" smtClean="0"/>
            <a:t>Orientare secondo i progetti e le esigenze dell’individuo</a:t>
          </a:r>
          <a:endParaRPr lang="it-IT" sz="2800" kern="1200" dirty="0"/>
        </a:p>
        <a:p>
          <a:pPr marL="285750" lvl="1" indent="-285750" algn="l" defTabSz="1244600">
            <a:lnSpc>
              <a:spcPct val="90000"/>
            </a:lnSpc>
            <a:spcBef>
              <a:spcPct val="0"/>
            </a:spcBef>
            <a:spcAft>
              <a:spcPct val="20000"/>
            </a:spcAft>
            <a:buChar char="••"/>
          </a:pPr>
          <a:r>
            <a:rPr lang="it-IT" sz="2800" kern="1200" dirty="0" smtClean="0"/>
            <a:t>Indirizzato all’identità generale e alla persona</a:t>
          </a:r>
          <a:endParaRPr lang="it-IT" sz="2800" kern="1200" dirty="0"/>
        </a:p>
      </dsp:txBody>
      <dsp:txXfrm>
        <a:off x="0" y="3126441"/>
        <a:ext cx="8229600" cy="137862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7118B2E-66D5-426B-A133-F51BE931CE43}">
      <dsp:nvSpPr>
        <dsp:cNvPr id="0" name=""/>
        <dsp:cNvSpPr/>
      </dsp:nvSpPr>
      <dsp:spPr>
        <a:xfrm>
          <a:off x="0" y="431481"/>
          <a:ext cx="8229600"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1E92D4E-8A2B-4E61-BAA5-4AC14D989117}">
      <dsp:nvSpPr>
        <dsp:cNvPr id="0" name=""/>
        <dsp:cNvSpPr/>
      </dsp:nvSpPr>
      <dsp:spPr>
        <a:xfrm>
          <a:off x="411480" y="62481"/>
          <a:ext cx="5760720" cy="738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111250">
            <a:lnSpc>
              <a:spcPct val="90000"/>
            </a:lnSpc>
            <a:spcBef>
              <a:spcPct val="0"/>
            </a:spcBef>
            <a:spcAft>
              <a:spcPct val="35000"/>
            </a:spcAft>
          </a:pPr>
          <a:r>
            <a:rPr lang="it-IT" sz="2500" kern="1200" dirty="0" smtClean="0"/>
            <a:t>Non solo informazione</a:t>
          </a:r>
          <a:endParaRPr lang="it-IT" sz="2500" kern="1200" dirty="0"/>
        </a:p>
      </dsp:txBody>
      <dsp:txXfrm>
        <a:off x="411480" y="62481"/>
        <a:ext cx="5760720" cy="738000"/>
      </dsp:txXfrm>
    </dsp:sp>
    <dsp:sp modelId="{DFA7AE09-140E-404F-8BBF-8B6A4B4A3327}">
      <dsp:nvSpPr>
        <dsp:cNvPr id="0" name=""/>
        <dsp:cNvSpPr/>
      </dsp:nvSpPr>
      <dsp:spPr>
        <a:xfrm>
          <a:off x="0" y="1565481"/>
          <a:ext cx="8229600"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3E1AD45-6F15-4E71-BF67-61264213A9CA}">
      <dsp:nvSpPr>
        <dsp:cNvPr id="0" name=""/>
        <dsp:cNvSpPr/>
      </dsp:nvSpPr>
      <dsp:spPr>
        <a:xfrm>
          <a:off x="411480" y="1196481"/>
          <a:ext cx="5760720" cy="738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111250">
            <a:lnSpc>
              <a:spcPct val="90000"/>
            </a:lnSpc>
            <a:spcBef>
              <a:spcPct val="0"/>
            </a:spcBef>
            <a:spcAft>
              <a:spcPct val="35000"/>
            </a:spcAft>
          </a:pPr>
          <a:r>
            <a:rPr lang="it-IT" sz="2500" kern="1200" dirty="0" smtClean="0"/>
            <a:t>Totalità della persona</a:t>
          </a:r>
          <a:endParaRPr lang="it-IT" sz="2500" kern="1200" dirty="0"/>
        </a:p>
      </dsp:txBody>
      <dsp:txXfrm>
        <a:off x="411480" y="1196481"/>
        <a:ext cx="5760720" cy="738000"/>
      </dsp:txXfrm>
    </dsp:sp>
    <dsp:sp modelId="{7F15EE09-A3DE-4B9F-BE13-1E744DD9A439}">
      <dsp:nvSpPr>
        <dsp:cNvPr id="0" name=""/>
        <dsp:cNvSpPr/>
      </dsp:nvSpPr>
      <dsp:spPr>
        <a:xfrm>
          <a:off x="0" y="2699481"/>
          <a:ext cx="8229600"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8C4E4C8-8DB5-452A-B3F5-184A88D81E17}">
      <dsp:nvSpPr>
        <dsp:cNvPr id="0" name=""/>
        <dsp:cNvSpPr/>
      </dsp:nvSpPr>
      <dsp:spPr>
        <a:xfrm>
          <a:off x="411480" y="2330481"/>
          <a:ext cx="5760720" cy="738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111250">
            <a:lnSpc>
              <a:spcPct val="90000"/>
            </a:lnSpc>
            <a:spcBef>
              <a:spcPct val="0"/>
            </a:spcBef>
            <a:spcAft>
              <a:spcPct val="35000"/>
            </a:spcAft>
          </a:pPr>
          <a:r>
            <a:rPr lang="it-IT" sz="2500" kern="1200" dirty="0" smtClean="0"/>
            <a:t>Continuità e reversibilità dei percorsi</a:t>
          </a:r>
          <a:endParaRPr lang="it-IT" sz="2500" kern="1200" dirty="0"/>
        </a:p>
      </dsp:txBody>
      <dsp:txXfrm>
        <a:off x="411480" y="2330481"/>
        <a:ext cx="5760720" cy="738000"/>
      </dsp:txXfrm>
    </dsp:sp>
    <dsp:sp modelId="{50066110-0FE5-498B-A4A6-4543A4F467B2}">
      <dsp:nvSpPr>
        <dsp:cNvPr id="0" name=""/>
        <dsp:cNvSpPr/>
      </dsp:nvSpPr>
      <dsp:spPr>
        <a:xfrm>
          <a:off x="0" y="3833481"/>
          <a:ext cx="8229600"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21BF4DD-2259-408A-B70F-CD8FABA74E0E}">
      <dsp:nvSpPr>
        <dsp:cNvPr id="0" name=""/>
        <dsp:cNvSpPr/>
      </dsp:nvSpPr>
      <dsp:spPr>
        <a:xfrm>
          <a:off x="411480" y="3464481"/>
          <a:ext cx="5760720" cy="738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111250">
            <a:lnSpc>
              <a:spcPct val="90000"/>
            </a:lnSpc>
            <a:spcBef>
              <a:spcPct val="0"/>
            </a:spcBef>
            <a:spcAft>
              <a:spcPct val="35000"/>
            </a:spcAft>
          </a:pPr>
          <a:r>
            <a:rPr lang="it-IT" sz="2500" kern="1200" dirty="0" smtClean="0"/>
            <a:t>Legame profondo con la formazione</a:t>
          </a:r>
          <a:endParaRPr lang="it-IT" sz="2500" kern="1200" dirty="0"/>
        </a:p>
      </dsp:txBody>
      <dsp:txXfrm>
        <a:off x="411480" y="3464481"/>
        <a:ext cx="5760720" cy="738000"/>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9778194-2FE8-4A7C-B6E9-EFF53E169E62}">
      <dsp:nvSpPr>
        <dsp:cNvPr id="0" name=""/>
        <dsp:cNvSpPr/>
      </dsp:nvSpPr>
      <dsp:spPr>
        <a:xfrm>
          <a:off x="5443872" y="2564554"/>
          <a:ext cx="2088542" cy="331318"/>
        </a:xfrm>
        <a:custGeom>
          <a:avLst/>
          <a:gdLst/>
          <a:ahLst/>
          <a:cxnLst/>
          <a:rect l="0" t="0" r="0" b="0"/>
          <a:pathLst>
            <a:path>
              <a:moveTo>
                <a:pt x="0" y="0"/>
              </a:moveTo>
              <a:lnTo>
                <a:pt x="0" y="225784"/>
              </a:lnTo>
              <a:lnTo>
                <a:pt x="2088542" y="225784"/>
              </a:lnTo>
              <a:lnTo>
                <a:pt x="2088542" y="33131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7B95E78-9FA6-4B45-89C8-889E24BF0662}">
      <dsp:nvSpPr>
        <dsp:cNvPr id="0" name=""/>
        <dsp:cNvSpPr/>
      </dsp:nvSpPr>
      <dsp:spPr>
        <a:xfrm>
          <a:off x="5443872" y="2564554"/>
          <a:ext cx="696180" cy="331318"/>
        </a:xfrm>
        <a:custGeom>
          <a:avLst/>
          <a:gdLst/>
          <a:ahLst/>
          <a:cxnLst/>
          <a:rect l="0" t="0" r="0" b="0"/>
          <a:pathLst>
            <a:path>
              <a:moveTo>
                <a:pt x="0" y="0"/>
              </a:moveTo>
              <a:lnTo>
                <a:pt x="0" y="225784"/>
              </a:lnTo>
              <a:lnTo>
                <a:pt x="696180" y="225784"/>
              </a:lnTo>
              <a:lnTo>
                <a:pt x="696180" y="33131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BEC62C-4A25-4C43-BF55-D37369AFC3C2}">
      <dsp:nvSpPr>
        <dsp:cNvPr id="0" name=""/>
        <dsp:cNvSpPr/>
      </dsp:nvSpPr>
      <dsp:spPr>
        <a:xfrm>
          <a:off x="4747691" y="2564554"/>
          <a:ext cx="696180" cy="331318"/>
        </a:xfrm>
        <a:custGeom>
          <a:avLst/>
          <a:gdLst/>
          <a:ahLst/>
          <a:cxnLst/>
          <a:rect l="0" t="0" r="0" b="0"/>
          <a:pathLst>
            <a:path>
              <a:moveTo>
                <a:pt x="696180" y="0"/>
              </a:moveTo>
              <a:lnTo>
                <a:pt x="696180" y="225784"/>
              </a:lnTo>
              <a:lnTo>
                <a:pt x="0" y="225784"/>
              </a:lnTo>
              <a:lnTo>
                <a:pt x="0" y="33131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C3EDDF6-D649-4DC3-868A-9B4CCE33DD0C}">
      <dsp:nvSpPr>
        <dsp:cNvPr id="0" name=""/>
        <dsp:cNvSpPr/>
      </dsp:nvSpPr>
      <dsp:spPr>
        <a:xfrm>
          <a:off x="3355330" y="2564554"/>
          <a:ext cx="2088542" cy="331318"/>
        </a:xfrm>
        <a:custGeom>
          <a:avLst/>
          <a:gdLst/>
          <a:ahLst/>
          <a:cxnLst/>
          <a:rect l="0" t="0" r="0" b="0"/>
          <a:pathLst>
            <a:path>
              <a:moveTo>
                <a:pt x="2088542" y="0"/>
              </a:moveTo>
              <a:lnTo>
                <a:pt x="2088542" y="225784"/>
              </a:lnTo>
              <a:lnTo>
                <a:pt x="0" y="225784"/>
              </a:lnTo>
              <a:lnTo>
                <a:pt x="0" y="33131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9E77F1-058C-4107-9B88-C0630720FCB2}">
      <dsp:nvSpPr>
        <dsp:cNvPr id="0" name=""/>
        <dsp:cNvSpPr/>
      </dsp:nvSpPr>
      <dsp:spPr>
        <a:xfrm>
          <a:off x="3355330" y="1509840"/>
          <a:ext cx="2088542" cy="331318"/>
        </a:xfrm>
        <a:custGeom>
          <a:avLst/>
          <a:gdLst/>
          <a:ahLst/>
          <a:cxnLst/>
          <a:rect l="0" t="0" r="0" b="0"/>
          <a:pathLst>
            <a:path>
              <a:moveTo>
                <a:pt x="0" y="0"/>
              </a:moveTo>
              <a:lnTo>
                <a:pt x="0" y="225784"/>
              </a:lnTo>
              <a:lnTo>
                <a:pt x="2088542" y="225784"/>
              </a:lnTo>
              <a:lnTo>
                <a:pt x="2088542" y="33131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C6421B-BA45-469C-BA3B-A8DE07F6D12A}">
      <dsp:nvSpPr>
        <dsp:cNvPr id="0" name=""/>
        <dsp:cNvSpPr/>
      </dsp:nvSpPr>
      <dsp:spPr>
        <a:xfrm>
          <a:off x="1266787" y="2564554"/>
          <a:ext cx="696180" cy="331318"/>
        </a:xfrm>
        <a:custGeom>
          <a:avLst/>
          <a:gdLst/>
          <a:ahLst/>
          <a:cxnLst/>
          <a:rect l="0" t="0" r="0" b="0"/>
          <a:pathLst>
            <a:path>
              <a:moveTo>
                <a:pt x="0" y="0"/>
              </a:moveTo>
              <a:lnTo>
                <a:pt x="0" y="225784"/>
              </a:lnTo>
              <a:lnTo>
                <a:pt x="696180" y="225784"/>
              </a:lnTo>
              <a:lnTo>
                <a:pt x="696180" y="33131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18F157E-90BB-46A3-B9B5-803DCE9C91FB}">
      <dsp:nvSpPr>
        <dsp:cNvPr id="0" name=""/>
        <dsp:cNvSpPr/>
      </dsp:nvSpPr>
      <dsp:spPr>
        <a:xfrm>
          <a:off x="570607" y="2564554"/>
          <a:ext cx="696180" cy="331318"/>
        </a:xfrm>
        <a:custGeom>
          <a:avLst/>
          <a:gdLst/>
          <a:ahLst/>
          <a:cxnLst/>
          <a:rect l="0" t="0" r="0" b="0"/>
          <a:pathLst>
            <a:path>
              <a:moveTo>
                <a:pt x="696180" y="0"/>
              </a:moveTo>
              <a:lnTo>
                <a:pt x="696180" y="225784"/>
              </a:lnTo>
              <a:lnTo>
                <a:pt x="0" y="225784"/>
              </a:lnTo>
              <a:lnTo>
                <a:pt x="0" y="33131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CAA2E9-FF82-45B5-98C2-04C00B185AE7}">
      <dsp:nvSpPr>
        <dsp:cNvPr id="0" name=""/>
        <dsp:cNvSpPr/>
      </dsp:nvSpPr>
      <dsp:spPr>
        <a:xfrm>
          <a:off x="1266787" y="1509840"/>
          <a:ext cx="2088542" cy="331318"/>
        </a:xfrm>
        <a:custGeom>
          <a:avLst/>
          <a:gdLst/>
          <a:ahLst/>
          <a:cxnLst/>
          <a:rect l="0" t="0" r="0" b="0"/>
          <a:pathLst>
            <a:path>
              <a:moveTo>
                <a:pt x="2088542" y="0"/>
              </a:moveTo>
              <a:lnTo>
                <a:pt x="2088542" y="225784"/>
              </a:lnTo>
              <a:lnTo>
                <a:pt x="0" y="225784"/>
              </a:lnTo>
              <a:lnTo>
                <a:pt x="0" y="33131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C4B64D-3BDE-4991-96BE-C0A587E6816A}">
      <dsp:nvSpPr>
        <dsp:cNvPr id="0" name=""/>
        <dsp:cNvSpPr/>
      </dsp:nvSpPr>
      <dsp:spPr>
        <a:xfrm>
          <a:off x="2785727" y="786445"/>
          <a:ext cx="1139204" cy="7233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845640-03D5-4C34-9E91-1A3E4C33FA42}">
      <dsp:nvSpPr>
        <dsp:cNvPr id="0" name=""/>
        <dsp:cNvSpPr/>
      </dsp:nvSpPr>
      <dsp:spPr>
        <a:xfrm>
          <a:off x="2912305" y="906694"/>
          <a:ext cx="1139204" cy="723395"/>
        </a:xfrm>
        <a:prstGeom prst="roundRect">
          <a:avLst>
            <a:gd name="adj" fmla="val 10000"/>
          </a:avLst>
        </a:prstGeom>
        <a:solidFill>
          <a:schemeClr val="accent2">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smtClean="0"/>
            <a:t>Continuità e reversibilità dei percorsi</a:t>
          </a:r>
          <a:endParaRPr lang="it-IT" sz="1200" kern="1200" dirty="0"/>
        </a:p>
      </dsp:txBody>
      <dsp:txXfrm>
        <a:off x="2912305" y="906694"/>
        <a:ext cx="1139204" cy="723395"/>
      </dsp:txXfrm>
    </dsp:sp>
    <dsp:sp modelId="{18DEFCA7-AB49-405A-A7B7-BC9962A1A4CF}">
      <dsp:nvSpPr>
        <dsp:cNvPr id="0" name=""/>
        <dsp:cNvSpPr/>
      </dsp:nvSpPr>
      <dsp:spPr>
        <a:xfrm>
          <a:off x="697185" y="1841159"/>
          <a:ext cx="1139204" cy="7233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10B1BF-D8C6-46F2-A48C-02082A8C4241}">
      <dsp:nvSpPr>
        <dsp:cNvPr id="0" name=""/>
        <dsp:cNvSpPr/>
      </dsp:nvSpPr>
      <dsp:spPr>
        <a:xfrm>
          <a:off x="823763" y="1961408"/>
          <a:ext cx="1139204" cy="723395"/>
        </a:xfrm>
        <a:prstGeom prst="roundRect">
          <a:avLst>
            <a:gd name="adj" fmla="val 10000"/>
          </a:avLst>
        </a:prstGeom>
        <a:solidFill>
          <a:schemeClr val="accent2">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smtClean="0"/>
            <a:t>Orientamento continuo</a:t>
          </a:r>
          <a:endParaRPr lang="it-IT" sz="1200" kern="1200" dirty="0"/>
        </a:p>
      </dsp:txBody>
      <dsp:txXfrm>
        <a:off x="823763" y="1961408"/>
        <a:ext cx="1139204" cy="723395"/>
      </dsp:txXfrm>
    </dsp:sp>
    <dsp:sp modelId="{24C9FD69-7791-475F-9705-8FC483D7EDF8}">
      <dsp:nvSpPr>
        <dsp:cNvPr id="0" name=""/>
        <dsp:cNvSpPr/>
      </dsp:nvSpPr>
      <dsp:spPr>
        <a:xfrm>
          <a:off x="1004" y="2895873"/>
          <a:ext cx="1139204" cy="7233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C36D45-A0E2-4531-A350-8F90C7B0FCD8}">
      <dsp:nvSpPr>
        <dsp:cNvPr id="0" name=""/>
        <dsp:cNvSpPr/>
      </dsp:nvSpPr>
      <dsp:spPr>
        <a:xfrm>
          <a:off x="127582" y="3016122"/>
          <a:ext cx="1139204" cy="723395"/>
        </a:xfrm>
        <a:prstGeom prst="roundRect">
          <a:avLst>
            <a:gd name="adj" fmla="val 10000"/>
          </a:avLst>
        </a:prstGeom>
        <a:solidFill>
          <a:schemeClr val="accent2">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smtClean="0"/>
            <a:t>Promozione e motivazione nelle scelte</a:t>
          </a:r>
          <a:endParaRPr lang="it-IT" sz="1200" kern="1200" dirty="0"/>
        </a:p>
      </dsp:txBody>
      <dsp:txXfrm>
        <a:off x="127582" y="3016122"/>
        <a:ext cx="1139204" cy="723395"/>
      </dsp:txXfrm>
    </dsp:sp>
    <dsp:sp modelId="{D10030AA-5AB6-477E-89D5-B31291703D4A}">
      <dsp:nvSpPr>
        <dsp:cNvPr id="0" name=""/>
        <dsp:cNvSpPr/>
      </dsp:nvSpPr>
      <dsp:spPr>
        <a:xfrm>
          <a:off x="1393366" y="2895873"/>
          <a:ext cx="1139204" cy="7233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7A3A63-59B8-4EDD-87D7-4984E518085E}">
      <dsp:nvSpPr>
        <dsp:cNvPr id="0" name=""/>
        <dsp:cNvSpPr/>
      </dsp:nvSpPr>
      <dsp:spPr>
        <a:xfrm>
          <a:off x="1519944" y="3016122"/>
          <a:ext cx="1139204" cy="723395"/>
        </a:xfrm>
        <a:prstGeom prst="roundRect">
          <a:avLst>
            <a:gd name="adj" fmla="val 10000"/>
          </a:avLst>
        </a:prstGeom>
        <a:solidFill>
          <a:schemeClr val="accent2">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smtClean="0"/>
            <a:t>Logica orientativa nelle istituzioni</a:t>
          </a:r>
          <a:endParaRPr lang="it-IT" sz="1200" kern="1200" dirty="0"/>
        </a:p>
      </dsp:txBody>
      <dsp:txXfrm>
        <a:off x="1519944" y="3016122"/>
        <a:ext cx="1139204" cy="723395"/>
      </dsp:txXfrm>
    </dsp:sp>
    <dsp:sp modelId="{B8B87355-34C6-4FB4-B236-0C90390CD5BF}">
      <dsp:nvSpPr>
        <dsp:cNvPr id="0" name=""/>
        <dsp:cNvSpPr/>
      </dsp:nvSpPr>
      <dsp:spPr>
        <a:xfrm>
          <a:off x="4874269" y="1841159"/>
          <a:ext cx="1139204" cy="7233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D43B261-9393-40B3-BF7F-3DB14A2E8CA1}">
      <dsp:nvSpPr>
        <dsp:cNvPr id="0" name=""/>
        <dsp:cNvSpPr/>
      </dsp:nvSpPr>
      <dsp:spPr>
        <a:xfrm>
          <a:off x="5000848" y="1961408"/>
          <a:ext cx="1139204" cy="723395"/>
        </a:xfrm>
        <a:prstGeom prst="roundRect">
          <a:avLst>
            <a:gd name="adj" fmla="val 10000"/>
          </a:avLst>
        </a:prstGeom>
        <a:solidFill>
          <a:schemeClr val="accent2">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smtClean="0"/>
            <a:t>Orientamento nelle transizioni</a:t>
          </a:r>
          <a:endParaRPr lang="it-IT" sz="1200" kern="1200" dirty="0"/>
        </a:p>
      </dsp:txBody>
      <dsp:txXfrm>
        <a:off x="5000848" y="1961408"/>
        <a:ext cx="1139204" cy="723395"/>
      </dsp:txXfrm>
    </dsp:sp>
    <dsp:sp modelId="{21AF573F-8D1A-45C0-B269-4B79353D6E8A}">
      <dsp:nvSpPr>
        <dsp:cNvPr id="0" name=""/>
        <dsp:cNvSpPr/>
      </dsp:nvSpPr>
      <dsp:spPr>
        <a:xfrm>
          <a:off x="2785727" y="2895873"/>
          <a:ext cx="1139204" cy="7233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C185F8-46DB-48AC-B5ED-72522C6C5250}">
      <dsp:nvSpPr>
        <dsp:cNvPr id="0" name=""/>
        <dsp:cNvSpPr/>
      </dsp:nvSpPr>
      <dsp:spPr>
        <a:xfrm>
          <a:off x="2912305" y="3016122"/>
          <a:ext cx="1139204" cy="723395"/>
        </a:xfrm>
        <a:prstGeom prst="roundRect">
          <a:avLst>
            <a:gd name="adj" fmla="val 10000"/>
          </a:avLst>
        </a:prstGeom>
        <a:solidFill>
          <a:schemeClr val="accent2">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smtClean="0"/>
            <a:t>Scuola – università</a:t>
          </a:r>
          <a:endParaRPr lang="it-IT" sz="1200" kern="1200" dirty="0"/>
        </a:p>
      </dsp:txBody>
      <dsp:txXfrm>
        <a:off x="2912305" y="3016122"/>
        <a:ext cx="1139204" cy="723395"/>
      </dsp:txXfrm>
    </dsp:sp>
    <dsp:sp modelId="{04D284F4-7F0D-42D5-AB92-41446B70FD66}">
      <dsp:nvSpPr>
        <dsp:cNvPr id="0" name=""/>
        <dsp:cNvSpPr/>
      </dsp:nvSpPr>
      <dsp:spPr>
        <a:xfrm>
          <a:off x="4178089" y="2895873"/>
          <a:ext cx="1139204" cy="7233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B57CEDA-64D9-4396-A598-B6FE6C77770C}">
      <dsp:nvSpPr>
        <dsp:cNvPr id="0" name=""/>
        <dsp:cNvSpPr/>
      </dsp:nvSpPr>
      <dsp:spPr>
        <a:xfrm>
          <a:off x="4304667" y="3016122"/>
          <a:ext cx="1139204" cy="723395"/>
        </a:xfrm>
        <a:prstGeom prst="roundRect">
          <a:avLst>
            <a:gd name="adj" fmla="val 10000"/>
          </a:avLst>
        </a:prstGeom>
        <a:solidFill>
          <a:schemeClr val="accent2">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smtClean="0"/>
            <a:t>Università – lavoro</a:t>
          </a:r>
          <a:endParaRPr lang="it-IT" sz="1200" kern="1200" dirty="0"/>
        </a:p>
      </dsp:txBody>
      <dsp:txXfrm>
        <a:off x="4304667" y="3016122"/>
        <a:ext cx="1139204" cy="723395"/>
      </dsp:txXfrm>
    </dsp:sp>
    <dsp:sp modelId="{E447E0AF-774C-42F8-B75F-9EAC700A4CC2}">
      <dsp:nvSpPr>
        <dsp:cNvPr id="0" name=""/>
        <dsp:cNvSpPr/>
      </dsp:nvSpPr>
      <dsp:spPr>
        <a:xfrm>
          <a:off x="5570450" y="2895873"/>
          <a:ext cx="1139204" cy="7233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62F7C5-9636-4394-8BD9-CA60D769AE6E}">
      <dsp:nvSpPr>
        <dsp:cNvPr id="0" name=""/>
        <dsp:cNvSpPr/>
      </dsp:nvSpPr>
      <dsp:spPr>
        <a:xfrm>
          <a:off x="5697029" y="3016122"/>
          <a:ext cx="1139204" cy="723395"/>
        </a:xfrm>
        <a:prstGeom prst="roundRect">
          <a:avLst>
            <a:gd name="adj" fmla="val 10000"/>
          </a:avLst>
        </a:prstGeom>
        <a:solidFill>
          <a:schemeClr val="accent2">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smtClean="0"/>
            <a:t>Lavoro – pensionamento</a:t>
          </a:r>
          <a:endParaRPr lang="it-IT" sz="1200" kern="1200" dirty="0"/>
        </a:p>
      </dsp:txBody>
      <dsp:txXfrm>
        <a:off x="5697029" y="3016122"/>
        <a:ext cx="1139204" cy="723395"/>
      </dsp:txXfrm>
    </dsp:sp>
    <dsp:sp modelId="{A399821D-C9D1-4A78-B18C-5EF3030BD18A}">
      <dsp:nvSpPr>
        <dsp:cNvPr id="0" name=""/>
        <dsp:cNvSpPr/>
      </dsp:nvSpPr>
      <dsp:spPr>
        <a:xfrm>
          <a:off x="6962812" y="2895873"/>
          <a:ext cx="1139204" cy="7233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C58F16-951D-4817-8DE1-EC2E65BAC099}">
      <dsp:nvSpPr>
        <dsp:cNvPr id="0" name=""/>
        <dsp:cNvSpPr/>
      </dsp:nvSpPr>
      <dsp:spPr>
        <a:xfrm>
          <a:off x="7089390" y="3016122"/>
          <a:ext cx="1139204" cy="723395"/>
        </a:xfrm>
        <a:prstGeom prst="roundRect">
          <a:avLst>
            <a:gd name="adj" fmla="val 10000"/>
          </a:avLst>
        </a:prstGeom>
        <a:solidFill>
          <a:schemeClr val="accent2">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smtClean="0"/>
            <a:t>“Cambi di rotta”</a:t>
          </a:r>
          <a:endParaRPr lang="it-IT" sz="1200" kern="1200" dirty="0"/>
        </a:p>
      </dsp:txBody>
      <dsp:txXfrm>
        <a:off x="7089390" y="3016122"/>
        <a:ext cx="1139204" cy="72339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8FEBE0BE-ABE5-488B-BD5F-BD9F02418529}" type="datetimeFigureOut">
              <a:rPr lang="it-IT" smtClean="0"/>
              <a:pPr/>
              <a:t>13/04/2013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E4B72F2-8B1F-4804-AF98-63655AD9D42A}" type="slidenum">
              <a:rPr lang="it-IT" smtClean="0"/>
              <a:pPr/>
              <a:t>‹N›</a:t>
            </a:fld>
            <a:endParaRPr lang="it-IT"/>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FEBE0BE-ABE5-488B-BD5F-BD9F02418529}" type="datetimeFigureOut">
              <a:rPr lang="it-IT" smtClean="0"/>
              <a:pPr/>
              <a:t>13/04/2013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E4B72F2-8B1F-4804-AF98-63655AD9D42A}" type="slidenum">
              <a:rPr lang="it-IT" smtClean="0"/>
              <a:pPr/>
              <a:t>‹N›</a:t>
            </a:fld>
            <a:endParaRPr lang="it-IT"/>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FEBE0BE-ABE5-488B-BD5F-BD9F02418529}" type="datetimeFigureOut">
              <a:rPr lang="it-IT" smtClean="0"/>
              <a:pPr/>
              <a:t>13/04/2013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E4B72F2-8B1F-4804-AF98-63655AD9D42A}" type="slidenum">
              <a:rPr lang="it-IT" smtClean="0"/>
              <a:pPr/>
              <a:t>‹N›</a:t>
            </a:fld>
            <a:endParaRPr lang="it-IT"/>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FEBE0BE-ABE5-488B-BD5F-BD9F02418529}" type="datetimeFigureOut">
              <a:rPr lang="it-IT" smtClean="0"/>
              <a:pPr/>
              <a:t>13/04/2013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E4B72F2-8B1F-4804-AF98-63655AD9D42A}" type="slidenum">
              <a:rPr lang="it-IT" smtClean="0"/>
              <a:pPr/>
              <a:t>‹N›</a:t>
            </a:fld>
            <a:endParaRPr lang="it-IT"/>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8FEBE0BE-ABE5-488B-BD5F-BD9F02418529}" type="datetimeFigureOut">
              <a:rPr lang="it-IT" smtClean="0"/>
              <a:pPr/>
              <a:t>13/04/2013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E4B72F2-8B1F-4804-AF98-63655AD9D42A}" type="slidenum">
              <a:rPr lang="it-IT" smtClean="0"/>
              <a:pPr/>
              <a:t>‹N›</a:t>
            </a:fld>
            <a:endParaRPr lang="it-IT"/>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8FEBE0BE-ABE5-488B-BD5F-BD9F02418529}" type="datetimeFigureOut">
              <a:rPr lang="it-IT" smtClean="0"/>
              <a:pPr/>
              <a:t>13/04/2013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E4B72F2-8B1F-4804-AF98-63655AD9D42A}" type="slidenum">
              <a:rPr lang="it-IT" smtClean="0"/>
              <a:pPr/>
              <a:t>‹N›</a:t>
            </a:fld>
            <a:endParaRPr lang="it-IT"/>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8FEBE0BE-ABE5-488B-BD5F-BD9F02418529}" type="datetimeFigureOut">
              <a:rPr lang="it-IT" smtClean="0"/>
              <a:pPr/>
              <a:t>13/04/2013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E4B72F2-8B1F-4804-AF98-63655AD9D42A}" type="slidenum">
              <a:rPr lang="it-IT" smtClean="0"/>
              <a:pPr/>
              <a:t>‹N›</a:t>
            </a:fld>
            <a:endParaRPr lang="it-IT"/>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8FEBE0BE-ABE5-488B-BD5F-BD9F02418529}" type="datetimeFigureOut">
              <a:rPr lang="it-IT" smtClean="0"/>
              <a:pPr/>
              <a:t>13/04/2013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E4B72F2-8B1F-4804-AF98-63655AD9D42A}" type="slidenum">
              <a:rPr lang="it-IT" smtClean="0"/>
              <a:pPr/>
              <a:t>‹N›</a:t>
            </a:fld>
            <a:endParaRPr lang="it-IT"/>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FEBE0BE-ABE5-488B-BD5F-BD9F02418529}" type="datetimeFigureOut">
              <a:rPr lang="it-IT" smtClean="0"/>
              <a:pPr/>
              <a:t>13/04/2013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E4B72F2-8B1F-4804-AF98-63655AD9D42A}" type="slidenum">
              <a:rPr lang="it-IT" smtClean="0"/>
              <a:pPr/>
              <a:t>‹N›</a:t>
            </a:fld>
            <a:endParaRPr lang="it-IT"/>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FEBE0BE-ABE5-488B-BD5F-BD9F02418529}" type="datetimeFigureOut">
              <a:rPr lang="it-IT" smtClean="0"/>
              <a:pPr/>
              <a:t>13/04/2013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E4B72F2-8B1F-4804-AF98-63655AD9D42A}" type="slidenum">
              <a:rPr lang="it-IT" smtClean="0"/>
              <a:pPr/>
              <a:t>‹N›</a:t>
            </a:fld>
            <a:endParaRPr lang="it-IT"/>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FEBE0BE-ABE5-488B-BD5F-BD9F02418529}" type="datetimeFigureOut">
              <a:rPr lang="it-IT" smtClean="0"/>
              <a:pPr/>
              <a:t>13/04/2013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E4B72F2-8B1F-4804-AF98-63655AD9D42A}" type="slidenum">
              <a:rPr lang="it-IT" smtClean="0"/>
              <a:pPr/>
              <a:t>‹N›</a:t>
            </a:fld>
            <a:endParaRPr lang="it-IT"/>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EBE0BE-ABE5-488B-BD5F-BD9F02418529}" type="datetimeFigureOut">
              <a:rPr lang="it-IT" smtClean="0"/>
              <a:pPr/>
              <a:t>13/04/2013</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4B72F2-8B1F-4804-AF98-63655AD9D42A}" type="slidenum">
              <a:rPr lang="it-IT" smtClean="0"/>
              <a:pPr/>
              <a:t>‹N›</a:t>
            </a:fld>
            <a:endParaRPr lang="it-IT"/>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ln>
            <a:solidFill>
              <a:schemeClr val="accent2"/>
            </a:solidFill>
          </a:ln>
        </p:spPr>
        <p:txBody>
          <a:bodyPr/>
          <a:lstStyle/>
          <a:p>
            <a:r>
              <a:rPr lang="it-IT" dirty="0" smtClean="0"/>
              <a:t>Orientarsi nello studio, nel lavoro e nella società</a:t>
            </a:r>
            <a:endParaRPr lang="it-IT" dirty="0"/>
          </a:p>
        </p:txBody>
      </p:sp>
      <p:sp>
        <p:nvSpPr>
          <p:cNvPr id="3" name="Sottotitolo 2"/>
          <p:cNvSpPr>
            <a:spLocks noGrp="1"/>
          </p:cNvSpPr>
          <p:nvPr>
            <p:ph type="subTitle" idx="1"/>
          </p:nvPr>
        </p:nvSpPr>
        <p:spPr/>
        <p:txBody>
          <a:bodyPr/>
          <a:lstStyle/>
          <a:p>
            <a:r>
              <a:rPr lang="it-IT" dirty="0" smtClean="0">
                <a:solidFill>
                  <a:schemeClr val="bg2"/>
                </a:solidFill>
              </a:rPr>
              <a:t>Il contributo dell’Educazione degli Adulti</a:t>
            </a:r>
            <a:endParaRPr lang="it-IT" dirty="0">
              <a:solidFill>
                <a:schemeClr val="bg2"/>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EDUCAZIONE DEGLI ADULTI</a:t>
            </a:r>
            <a:endParaRPr lang="it-IT" sz="3200" dirty="0"/>
          </a:p>
        </p:txBody>
      </p:sp>
      <p:graphicFrame>
        <p:nvGraphicFramePr>
          <p:cNvPr id="4" name="Segnaposto contenuto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3200" dirty="0" smtClean="0"/>
              <a:t>QUINTA CONFERENZA INTERNAZIONALE DULL’EDUCAZIONE DEGLI ADULTI DELL’UNESCO (1997)</a:t>
            </a:r>
            <a:endParaRPr lang="it-IT" sz="3200" dirty="0"/>
          </a:p>
        </p:txBody>
      </p:sp>
      <p:sp>
        <p:nvSpPr>
          <p:cNvPr id="3" name="Segnaposto contenuto 2"/>
          <p:cNvSpPr>
            <a:spLocks noGrp="1"/>
          </p:cNvSpPr>
          <p:nvPr>
            <p:ph idx="1"/>
          </p:nvPr>
        </p:nvSpPr>
        <p:spPr/>
        <p:txBody>
          <a:bodyPr/>
          <a:lstStyle/>
          <a:p>
            <a:pPr algn="just"/>
            <a:r>
              <a:rPr lang="en-US" i="1" dirty="0" smtClean="0"/>
              <a:t>Adult education denotes the entire body of ongoing learning processes, formal or otherwise, whereby people regarded as adults by the society to which they belong develop their abilities, enrich their knowledge, and improve their technical or professional qualifications or turn them in a new direction to meet their own needs and those of their society. </a:t>
            </a:r>
            <a:endParaRPr lang="it-IT" i="1"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Ambiti dell’Educazione degli Adulti</a:t>
            </a:r>
            <a:endParaRPr lang="it-IT" dirty="0"/>
          </a:p>
        </p:txBody>
      </p:sp>
      <p:graphicFrame>
        <p:nvGraphicFramePr>
          <p:cNvPr id="4" name="Segnaposto contenuto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Chi è adulto?</a:t>
            </a:r>
            <a:endParaRPr lang="it-IT" dirty="0"/>
          </a:p>
        </p:txBody>
      </p:sp>
      <p:graphicFrame>
        <p:nvGraphicFramePr>
          <p:cNvPr id="4" name="Segnaposto contenuto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Concezioni dell’Orientamento</a:t>
            </a:r>
            <a:br>
              <a:rPr lang="it-IT" dirty="0" smtClean="0"/>
            </a:br>
            <a:r>
              <a:rPr lang="it-IT" dirty="0" smtClean="0"/>
              <a:t>(M. </a:t>
            </a:r>
            <a:r>
              <a:rPr lang="it-IT" dirty="0" err="1" smtClean="0"/>
              <a:t>Salis</a:t>
            </a:r>
            <a:r>
              <a:rPr lang="it-IT" dirty="0" smtClean="0"/>
              <a:t>, 2005)</a:t>
            </a:r>
            <a:endParaRPr lang="it-IT" dirty="0"/>
          </a:p>
        </p:txBody>
      </p:sp>
      <p:graphicFrame>
        <p:nvGraphicFramePr>
          <p:cNvPr id="4" name="Segnaposto contenuto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Orientamento formativo</a:t>
            </a:r>
            <a:endParaRPr lang="it-IT" dirty="0"/>
          </a:p>
        </p:txBody>
      </p:sp>
      <p:graphicFrame>
        <p:nvGraphicFramePr>
          <p:cNvPr id="4" name="Segnaposto contenuto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Orientamento in età adulta</a:t>
            </a:r>
            <a:br>
              <a:rPr lang="it-IT" dirty="0" smtClean="0"/>
            </a:br>
            <a:r>
              <a:rPr lang="it-IT" dirty="0" smtClean="0"/>
              <a:t> </a:t>
            </a:r>
            <a:r>
              <a:rPr lang="it-IT" dirty="0" smtClean="0"/>
              <a:t>(I. </a:t>
            </a:r>
            <a:r>
              <a:rPr lang="it-IT" dirty="0" err="1" smtClean="0"/>
              <a:t>Loiodice</a:t>
            </a:r>
            <a:r>
              <a:rPr lang="it-IT" dirty="0" smtClean="0"/>
              <a:t>, 2004)</a:t>
            </a:r>
            <a:endParaRPr lang="it-IT" dirty="0"/>
          </a:p>
        </p:txBody>
      </p:sp>
      <p:graphicFrame>
        <p:nvGraphicFramePr>
          <p:cNvPr id="4" name="Segnaposto contenuto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262</Words>
  <Application>Microsoft Office PowerPoint</Application>
  <PresentationFormat>Presentazione su schermo (4:3)</PresentationFormat>
  <Paragraphs>49</Paragraphs>
  <Slides>8</Slides>
  <Notes>0</Notes>
  <HiddenSlides>0</HiddenSlides>
  <MMClips>0</MMClips>
  <ScaleCrop>false</ScaleCrop>
  <HeadingPairs>
    <vt:vector size="4" baseType="variant">
      <vt:variant>
        <vt:lpstr>Tema</vt:lpstr>
      </vt:variant>
      <vt:variant>
        <vt:i4>1</vt:i4>
      </vt:variant>
      <vt:variant>
        <vt:lpstr>Titoli diapositive</vt:lpstr>
      </vt:variant>
      <vt:variant>
        <vt:i4>8</vt:i4>
      </vt:variant>
    </vt:vector>
  </HeadingPairs>
  <TitlesOfParts>
    <vt:vector size="9" baseType="lpstr">
      <vt:lpstr>Tema di Office</vt:lpstr>
      <vt:lpstr>Orientarsi nello studio, nel lavoro e nella società</vt:lpstr>
      <vt:lpstr>EDUCAZIONE DEGLI ADULTI</vt:lpstr>
      <vt:lpstr>QUINTA CONFERENZA INTERNAZIONALE DULL’EDUCAZIONE DEGLI ADULTI DELL’UNESCO (1997)</vt:lpstr>
      <vt:lpstr>Ambiti dell’Educazione degli Adulti</vt:lpstr>
      <vt:lpstr>Chi è adulto?</vt:lpstr>
      <vt:lpstr>Concezioni dell’Orientamento (M. Salis, 2005)</vt:lpstr>
      <vt:lpstr>Orientamento formativo</vt:lpstr>
      <vt:lpstr>Orientamento in età adulta  (I. Loiodice, 2004)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Orientarsi nello studio, nel lavoro e nella società</dc:title>
  <dc:creator>CDC</dc:creator>
  <cp:lastModifiedBy>CDC</cp:lastModifiedBy>
  <cp:revision>18</cp:revision>
  <dcterms:created xsi:type="dcterms:W3CDTF">2013-02-23T21:37:56Z</dcterms:created>
  <dcterms:modified xsi:type="dcterms:W3CDTF">2013-04-13T05:42:32Z</dcterms:modified>
</cp:coreProperties>
</file>