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g"/>
  <Default Extension="png" ContentType="image/png"/>
  <Default Extension="bmp" ContentType="image/bmp"/>
  <Default Extension="gif" ContentType="image/gif"/>
  <Default Extension="tif" ContentType="image/tif"/>
  <Default Extension="pdf" ContentType="application/pdf"/>
  <Default Extension="mov" ContentType="application/movie"/>
  <Default Extension="vml" ContentType="application/vnd.openxmlformats-officedocument.vmlDrawing"/>
  <Default Extension="xlsx" ContentType="application/vnd.openxmlformats-officedocument.spreadsheetml.sheet"/>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presProps.xml" ContentType="application/vnd.openxmlformats-officedocument.presentationml.presProps+xml"/>
  <Override PartName="/ppt/viewProps.xml" ContentType="application/vnd.openxmlformats-officedocument.presentationml.viewProps+xml"/>
  <Override PartName="/ppt/commentAuthors.xml" ContentType="application/vnd.openxmlformats-officedocument.presentationml.commentAuthors+xml"/>
  <Override PartName="/ppt/tableStyles.xml" ContentType="application/vnd.openxmlformats-officedocument.presentationml.tableStyles+xml"/>
  <Override PartName="/ppt/slideMasters/slideMaster1.xml" ContentType="application/vnd.openxmlformats-officedocument.presentationml.slideMaster+xml"/>
  <Override PartName="/ppt/theme/theme1.xml" ContentType="application/vnd.openxmlformats-officedocument.theme+xml"/>
  <Override PartName="/ppt/notesMasters/notesMaster1.xml" ContentType="application/vnd.openxmlformats-officedocument.presentationml.notes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media/image1.jpeg" ContentType="image/jpeg"/>
</Types>
</file>

<file path=_rels/.rels><?xml version="1.0" encoding="UTF-8" standalone="yes"?><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5"/>
  </p:sldMasterIdLst>
  <p:notesMasterIdLst>
    <p:notesMasterId r:id="rId7"/>
  </p:notesMasterIdLst>
  <p:sldIdLst>
    <p:sldId id="256" r:id="rId8"/>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 id="270" r:id="rId22"/>
    <p:sldId id="271" r:id="rId23"/>
    <p:sldId id="272" r:id="rId24"/>
    <p:sldId id="273" r:id="rId25"/>
    <p:sldId id="274" r:id="rId26"/>
    <p:sldId id="275" r:id="rId27"/>
    <p:sldId id="276" r:id="rId28"/>
  </p:sldIdLst>
  <p:sldSz cx="13004800" cy="9753600"/>
  <p:notesSz cx="6858000" cy="9144000"/>
  <p:defaultTextStyle>
    <a:lvl1pPr algn="ctr" defTabSz="584200">
      <a:defRPr sz="3600">
        <a:latin typeface="+mn-lt"/>
        <a:ea typeface="+mn-ea"/>
        <a:cs typeface="+mn-cs"/>
        <a:sym typeface="Helvetica Light"/>
      </a:defRPr>
    </a:lvl1pPr>
    <a:lvl2pPr indent="228600" algn="ctr" defTabSz="584200">
      <a:defRPr sz="3600">
        <a:latin typeface="+mn-lt"/>
        <a:ea typeface="+mn-ea"/>
        <a:cs typeface="+mn-cs"/>
        <a:sym typeface="Helvetica Light"/>
      </a:defRPr>
    </a:lvl2pPr>
    <a:lvl3pPr indent="457200" algn="ctr" defTabSz="584200">
      <a:defRPr sz="3600">
        <a:latin typeface="+mn-lt"/>
        <a:ea typeface="+mn-ea"/>
        <a:cs typeface="+mn-cs"/>
        <a:sym typeface="Helvetica Light"/>
      </a:defRPr>
    </a:lvl3pPr>
    <a:lvl4pPr indent="685800" algn="ctr" defTabSz="584200">
      <a:defRPr sz="3600">
        <a:latin typeface="+mn-lt"/>
        <a:ea typeface="+mn-ea"/>
        <a:cs typeface="+mn-cs"/>
        <a:sym typeface="Helvetica Light"/>
      </a:defRPr>
    </a:lvl4pPr>
    <a:lvl5pPr indent="914400" algn="ctr" defTabSz="584200">
      <a:defRPr sz="3600">
        <a:latin typeface="+mn-lt"/>
        <a:ea typeface="+mn-ea"/>
        <a:cs typeface="+mn-cs"/>
        <a:sym typeface="Helvetica Light"/>
      </a:defRPr>
    </a:lvl5pPr>
    <a:lvl6pPr indent="1143000" algn="ctr" defTabSz="584200">
      <a:defRPr sz="3600">
        <a:latin typeface="+mn-lt"/>
        <a:ea typeface="+mn-ea"/>
        <a:cs typeface="+mn-cs"/>
        <a:sym typeface="Helvetica Light"/>
      </a:defRPr>
    </a:lvl6pPr>
    <a:lvl7pPr indent="1371600" algn="ctr" defTabSz="584200">
      <a:defRPr sz="3600">
        <a:latin typeface="+mn-lt"/>
        <a:ea typeface="+mn-ea"/>
        <a:cs typeface="+mn-cs"/>
        <a:sym typeface="Helvetica Light"/>
      </a:defRPr>
    </a:lvl7pPr>
    <a:lvl8pPr indent="1600200" algn="ctr" defTabSz="584200">
      <a:defRPr sz="3600">
        <a:latin typeface="+mn-lt"/>
        <a:ea typeface="+mn-ea"/>
        <a:cs typeface="+mn-cs"/>
        <a:sym typeface="Helvetica Light"/>
      </a:defRPr>
    </a:lvl8pPr>
    <a:lvl9pPr indent="1828800" algn="ctr" defTabSz="584200">
      <a:defRPr sz="3600">
        <a:latin typeface="+mn-lt"/>
        <a:ea typeface="+mn-ea"/>
        <a:cs typeface="+mn-cs"/>
        <a:sym typeface="Helvetica Light"/>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file>

<file path=ppt/presProps.xml><?xml version="1.0" encoding="utf-8"?>
<p:presentationPr xmlns:a="http://schemas.openxmlformats.org/drawingml/2006/main" xmlns:r="http://schemas.openxmlformats.org/officeDocument/2006/relationships" xmlns:p="http://schemas.openxmlformats.org/presentationml/2006/main">
  <p:showPr loop="0"/>
</p:presentationPr>
</file>

<file path=ppt/tableStyles.xml><?xml version="1.0" encoding="utf-8"?>
<a:tblStyleLst xmlns:a="http://schemas.openxmlformats.org/drawingml/2006/main" xmlns:r="http://schemas.openxmlformats.org/officeDocument/2006/relationships" def="{5940675A-B579-460E-94D1-54222C63F5DA}">
  <a:tblStyle styleId="{4C3C2611-4C71-4FC5-86AE-919BDF0F9419}" styleName="">
    <a:tblBg/>
    <a:wholeTbl>
      <a:tcTxStyle b="off" i="off">
        <a:fontRef idx="minor">
          <a:srgbClr val="000000"/>
        </a:fontRef>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wholeTbl>
    <a:band2H>
      <a:tcTxStyle b="def" i="def"/>
      <a:tcStyle>
        <a:tcBdr/>
        <a:fill>
          <a:solidFill>
            <a:srgbClr val="E3E5E8"/>
          </a:solidFill>
        </a:fill>
      </a:tcStyle>
    </a:band2H>
    <a:firstCol>
      <a:tcTxStyle b="on" i="off">
        <a:fontRef idx="minor">
          <a:srgbClr val="FFFFFF"/>
        </a:fontRef>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398CCE"/>
          </a:solidFill>
        </a:fill>
      </a:tcStyle>
    </a:firstCol>
    <a:lastRow>
      <a:tcTxStyle b="off" i="off">
        <a:fontRef idx="minor">
          <a:srgbClr val="000000"/>
        </a:fontRef>
        <a:srgbClr val="000000"/>
      </a:tcTxStyle>
      <a:tcStyle>
        <a:tcBdr>
          <a:left>
            <a:ln w="12700" cap="flat">
              <a:noFill/>
              <a:miter lim="400000"/>
            </a:ln>
          </a:left>
          <a:right>
            <a:ln w="12700" cap="flat">
              <a:noFill/>
              <a:miter lim="400000"/>
            </a:ln>
          </a:right>
          <a:top>
            <a:ln w="12700" cap="flat">
              <a:solidFill>
                <a:srgbClr val="3797C6"/>
              </a:solidFill>
              <a:prstDash val="solid"/>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lastRow>
    <a:firstRow>
      <a:tcTxStyle b="on" i="off">
        <a:fontRef idx="minor">
          <a:srgbClr val="FFFFFF"/>
        </a:fontRef>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0365C0"/>
          </a:solidFill>
        </a:fill>
      </a:tcStyle>
    </a:firstRow>
  </a:tblStyle>
  <a:tblStyle styleId="{C7B018BB-80A7-4F77-B60F-C8B233D01FF8}" styleName="">
    <a:tblBg/>
    <a:wholeTbl>
      <a:tcTxStyle b="off" i="off">
        <a:fontRef idx="minor">
          <a:srgbClr val="000000"/>
        </a:fontRef>
        <a:srgbClr val="000000"/>
      </a:tcTxStyle>
      <a:tcStyle>
        <a:tcBdr>
          <a:left>
            <a:ln w="12700" cap="flat">
              <a:solidFill>
                <a:srgbClr val="B8B8B8"/>
              </a:solidFill>
              <a:prstDash val="solid"/>
              <a:miter lim="400000"/>
            </a:ln>
          </a:left>
          <a:right>
            <a:ln w="12700" cap="flat">
              <a:solidFill>
                <a:srgbClr val="B8B8B8"/>
              </a:solidFill>
              <a:prstDash val="solid"/>
              <a:miter lim="400000"/>
            </a:ln>
          </a:right>
          <a:top>
            <a:ln w="12700" cap="flat">
              <a:solidFill>
                <a:srgbClr val="B8B8B8"/>
              </a:solidFill>
              <a:prstDash val="solid"/>
              <a:miter lim="400000"/>
            </a:ln>
          </a:top>
          <a:bottom>
            <a:ln w="12700" cap="flat">
              <a:solidFill>
                <a:srgbClr val="B8B8B8"/>
              </a:solidFill>
              <a:prstDash val="solid"/>
              <a:miter lim="400000"/>
            </a:ln>
          </a:bottom>
          <a:insideH>
            <a:ln w="12700" cap="flat">
              <a:solidFill>
                <a:srgbClr val="B8B8B8"/>
              </a:solidFill>
              <a:prstDash val="solid"/>
              <a:miter lim="400000"/>
            </a:ln>
          </a:insideH>
          <a:insideV>
            <a:ln w="12700" cap="flat">
              <a:solidFill>
                <a:srgbClr val="B8B8B8"/>
              </a:solidFill>
              <a:prstDash val="solid"/>
              <a:miter lim="400000"/>
            </a:ln>
          </a:insideV>
        </a:tcBdr>
        <a:fill>
          <a:solidFill>
            <a:srgbClr val="EBEBEB"/>
          </a:solidFill>
        </a:fill>
      </a:tcStyle>
    </a:wholeTbl>
    <a:band2H>
      <a:tcTxStyle b="def" i="def"/>
      <a:tcStyle>
        <a:tcBdr/>
        <a:fill>
          <a:solidFill>
            <a:srgbClr val="E1E0DA"/>
          </a:solidFill>
        </a:fill>
      </a:tcStyle>
    </a:band2H>
    <a:firstCol>
      <a:tcTxStyle b="on" i="off">
        <a:fontRef idx="minor">
          <a:srgbClr val="FFFFFF"/>
        </a:fontRef>
        <a:srgbClr val="FFFFFF"/>
      </a:tcTxStyle>
      <a:tcStyle>
        <a:tcBdr>
          <a:left>
            <a:ln w="12700" cap="flat">
              <a:solidFill>
                <a:srgbClr val="606060"/>
              </a:solidFill>
              <a:prstDash val="solid"/>
              <a:miter lim="400000"/>
            </a:ln>
          </a:left>
          <a:right>
            <a:ln w="12700" cap="flat">
              <a:solidFill>
                <a:srgbClr val="606060"/>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rgbClr val="5AC831"/>
          </a:solidFill>
        </a:fill>
      </a:tcStyle>
    </a:firstCol>
    <a:lastRow>
      <a:tcTxStyle b="off" i="off">
        <a:fontRef idx="minor">
          <a:srgbClr val="000000"/>
        </a:fontRef>
        <a:srgbClr val="000000"/>
      </a:tcTxStyle>
      <a:tcStyle>
        <a:tcBdr>
          <a:left>
            <a:ln w="12700" cap="flat">
              <a:solidFill>
                <a:srgbClr val="B8B8B8"/>
              </a:solidFill>
              <a:prstDash val="solid"/>
              <a:miter lim="400000"/>
            </a:ln>
          </a:left>
          <a:right>
            <a:ln w="12700" cap="flat">
              <a:solidFill>
                <a:srgbClr val="B8B8B8"/>
              </a:solidFill>
              <a:prstDash val="solid"/>
              <a:miter lim="400000"/>
            </a:ln>
          </a:right>
          <a:top>
            <a:ln w="25400" cap="flat">
              <a:solidFill>
                <a:srgbClr val="606060"/>
              </a:solidFill>
              <a:prstDash val="solid"/>
              <a:miter lim="400000"/>
            </a:ln>
          </a:top>
          <a:bottom>
            <a:ln w="12700" cap="flat">
              <a:solidFill>
                <a:srgbClr val="606060"/>
              </a:solidFill>
              <a:prstDash val="solid"/>
              <a:miter lim="400000"/>
            </a:ln>
          </a:bottom>
          <a:insideH>
            <a:ln w="12700" cap="flat">
              <a:solidFill>
                <a:srgbClr val="B8B8B8"/>
              </a:solidFill>
              <a:prstDash val="solid"/>
              <a:miter lim="400000"/>
            </a:ln>
          </a:insideH>
          <a:insideV>
            <a:ln w="12700" cap="flat">
              <a:solidFill>
                <a:srgbClr val="B8B8B8"/>
              </a:solidFill>
              <a:prstDash val="solid"/>
              <a:miter lim="400000"/>
            </a:ln>
          </a:insideV>
        </a:tcBdr>
        <a:fill>
          <a:solidFill>
            <a:srgbClr val="EBEBEB"/>
          </a:solidFill>
        </a:fill>
      </a:tcStyle>
    </a:lastRow>
    <a:firstRow>
      <a:tcTxStyle b="on" i="off">
        <a:fontRef idx="minor">
          <a:srgbClr val="FFFFFF"/>
        </a:fontRef>
        <a:srgbClr val="FFFFFF"/>
      </a:tcTxStyle>
      <a:tcStyle>
        <a:tcBdr>
          <a:left>
            <a:ln w="12700" cap="flat">
              <a:solidFill>
                <a:srgbClr val="606060"/>
              </a:solidFill>
              <a:prstDash val="solid"/>
              <a:miter lim="400000"/>
            </a:ln>
          </a:left>
          <a:right>
            <a:ln w="12700" cap="flat">
              <a:solidFill>
                <a:srgbClr val="606060"/>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rgbClr val="00882B"/>
          </a:solidFill>
        </a:fill>
      </a:tcStyle>
    </a:firstRow>
  </a:tblStyle>
  <a:tblStyle styleId="{EEE7283C-3CF3-47DC-8721-378D4A62B228}" styleName="">
    <a:tblBg/>
    <a:wholeTbl>
      <a:tcTxStyle b="off" i="off">
        <a:fontRef idx="minor">
          <a:srgbClr val="000000"/>
        </a:fontRef>
        <a:srgbClr val="000000"/>
      </a:tcTxStyle>
      <a:tcStyle>
        <a:tcBdr>
          <a:left>
            <a:ln w="12700" cap="flat">
              <a:solidFill>
                <a:srgbClr val="5D5D5D"/>
              </a:solidFill>
              <a:custDash>
                <a:ds d="200000" sp="200000"/>
              </a:custDash>
              <a:miter lim="400000"/>
            </a:ln>
          </a:left>
          <a:right>
            <a:ln w="12700" cap="flat">
              <a:solidFill>
                <a:srgbClr val="5D5D5D"/>
              </a:solidFill>
              <a:custDash>
                <a:ds d="200000" sp="200000"/>
              </a:custDash>
              <a:miter lim="400000"/>
            </a:ln>
          </a:right>
          <a:top>
            <a:ln w="12700" cap="flat">
              <a:solidFill>
                <a:srgbClr val="5D5D5D"/>
              </a:solidFill>
              <a:custDash>
                <a:ds d="200000" sp="200000"/>
              </a:custDash>
              <a:miter lim="400000"/>
            </a:ln>
          </a:top>
          <a:bottom>
            <a:ln w="12700" cap="flat">
              <a:solidFill>
                <a:srgbClr val="5D5D5D"/>
              </a:solidFill>
              <a:custDash>
                <a:ds d="200000" sp="200000"/>
              </a:custDash>
              <a:miter lim="400000"/>
            </a:ln>
          </a:bottom>
          <a:insideH>
            <a:ln w="12700" cap="flat">
              <a:solidFill>
                <a:srgbClr val="5D5D5D"/>
              </a:solidFill>
              <a:custDash>
                <a:ds d="200000" sp="200000"/>
              </a:custDash>
              <a:miter lim="400000"/>
            </a:ln>
          </a:insideH>
          <a:insideV>
            <a:ln w="12700" cap="flat">
              <a:solidFill>
                <a:srgbClr val="5D5D5D"/>
              </a:solidFill>
              <a:custDash>
                <a:ds d="200000" sp="200000"/>
              </a:custDash>
              <a:miter lim="400000"/>
            </a:ln>
          </a:insideV>
        </a:tcBdr>
        <a:fill>
          <a:solidFill>
            <a:srgbClr val="E6E3D7"/>
          </a:solidFill>
        </a:fill>
      </a:tcStyle>
    </a:wholeTbl>
    <a:band2H>
      <a:tcTxStyle b="def" i="def"/>
      <a:tcStyle>
        <a:tcBdr/>
        <a:fill>
          <a:solidFill>
            <a:srgbClr val="C3C2C2"/>
          </a:solidFill>
        </a:fill>
      </a:tcStyle>
    </a:band2H>
    <a:firstCol>
      <a:tcTxStyle b="on"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909C99"/>
          </a:solidFill>
        </a:fill>
      </a:tcStyle>
    </a:firstCol>
    <a:lastRow>
      <a:tcTxStyle b="on"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97764E"/>
          </a:solidFill>
        </a:fill>
      </a:tcStyle>
    </a:lastRow>
    <a:firstRow>
      <a:tcTxStyle b="on"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97764E"/>
          </a:solidFill>
        </a:fill>
      </a:tcStyle>
    </a:firstRow>
  </a:tblStyle>
  <a:tblStyle styleId="{CF821DB8-F4EB-4A41-A1BA-3FCAFE7338EE}" styleName="">
    <a:tblBg/>
    <a:wholeTbl>
      <a:tcTxStyle b="off" i="off">
        <a:fontRef idx="minor">
          <a:srgbClr val="000000"/>
        </a:fontRef>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solidFill>
            <a:srgbClr val="EBEBEB"/>
          </a:solidFill>
        </a:fill>
      </a:tcStyle>
    </a:wholeTbl>
    <a:band2H>
      <a:tcTxStyle b="def" i="def"/>
      <a:tcStyle>
        <a:tcBdr/>
        <a:fill>
          <a:solidFill>
            <a:srgbClr val="DCE5E6"/>
          </a:solidFill>
        </a:fill>
      </a:tcStyle>
    </a:band2H>
    <a:firstCol>
      <a:tcTxStyle b="on" i="off">
        <a:fontRef idx="minor">
          <a:srgbClr val="FFFFFF"/>
        </a:fontRef>
        <a:srgbClr val="FFFFFF"/>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solidFill>
            <a:srgbClr val="5E7790"/>
          </a:solidFill>
        </a:fill>
      </a:tcStyle>
    </a:firstCol>
    <a:lastRow>
      <a:tcTxStyle b="on" i="off">
        <a:fontRef idx="minor">
          <a:srgbClr val="FFFFFF"/>
        </a:fontRef>
        <a:srgbClr val="FFFFFF"/>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solidFill>
            <a:srgbClr val="5E7790"/>
          </a:solidFill>
        </a:fill>
      </a:tcStyle>
    </a:lastRow>
    <a:firstRow>
      <a:tcTxStyle b="on" i="off">
        <a:fontRef idx="minor">
          <a:srgbClr val="FFFFFF"/>
        </a:fontRef>
        <a:srgbClr val="FFFFFF"/>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solidFill>
            <a:srgbClr val="5E7790"/>
          </a:solidFill>
        </a:fill>
      </a:tcStyle>
    </a:firstRow>
  </a:tblStyle>
  <a:tblStyle styleId="{33BA23B1-9221-436E-865A-0063620EA4FD}" styleName="">
    <a:tblBg/>
    <a:wholeTbl>
      <a:tcTxStyle b="off" i="off">
        <a:fontRef idx="minor">
          <a:srgbClr val="000000"/>
        </a:fontRef>
        <a:srgbClr val="000000"/>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D0D1D2"/>
          </a:solidFill>
        </a:fill>
      </a:tcStyle>
    </a:wholeTbl>
    <a:band2H>
      <a:tcTxStyle b="def" i="def"/>
      <a:tcStyle>
        <a:tcBdr/>
        <a:fill>
          <a:solidFill>
            <a:srgbClr val="DEDEDF"/>
          </a:solidFill>
        </a:fill>
      </a:tcStyle>
    </a:band2H>
    <a:firstCol>
      <a:tcTxStyle b="on" i="off">
        <a:fontRef idx="minor">
          <a:srgbClr val="FFFFFF"/>
        </a:fontRef>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535761"/>
          </a:solidFill>
        </a:fill>
      </a:tcStyle>
    </a:firstCol>
    <a:lastRow>
      <a:tcTxStyle b="on" i="off">
        <a:fontRef idx="minor">
          <a:srgbClr val="FFFFFF"/>
        </a:fontRef>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909398"/>
          </a:solidFill>
        </a:fill>
      </a:tcStyle>
    </a:lastRow>
    <a:firstRow>
      <a:tcTxStyle b="on" i="off">
        <a:fontRef idx="minor">
          <a:srgbClr val="FFFFFF"/>
        </a:fontRef>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67C85"/>
          </a:solidFill>
        </a:fill>
      </a:tcStyle>
    </a:firstRow>
  </a:tblStyle>
  <a:tblStyle styleId="{2708684C-4D16-4618-839F-0558EEFCDFE6}" styleName="">
    <a:tblBg/>
    <a:wholeTbl>
      <a:tcTxStyle b="off" i="off">
        <a:fontRef idx="minor">
          <a:srgbClr val="000000"/>
        </a:fontRef>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wholeTbl>
    <a:band2H>
      <a:tcTxStyle b="def" i="def"/>
      <a:tcStyle>
        <a:tcBdr/>
        <a:fill>
          <a:solidFill>
            <a:srgbClr val="EDEEEE"/>
          </a:solidFill>
        </a:fill>
      </a:tcStyle>
    </a:band2H>
    <a:firstCol>
      <a:tcTxStyle b="on" i="off">
        <a:font>
          <a:latin typeface="Helvetica"/>
          <a:ea typeface="Helvetica"/>
          <a:cs typeface="Helvetica"/>
        </a:font>
        <a:srgbClr val="000000"/>
      </a:tcTxStyle>
      <a:tcStyle>
        <a:tcBdr>
          <a:left>
            <a:ln w="12700" cap="flat">
              <a:noFill/>
              <a:miter lim="400000"/>
            </a:ln>
          </a:left>
          <a:right>
            <a:ln w="12700" cap="flat">
              <a:solidFill>
                <a:srgbClr val="000000"/>
              </a:solidFill>
              <a:prstDash val="solid"/>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Col>
    <a:lastRow>
      <a:tcTxStyle b="on" i="off">
        <a:font>
          <a:latin typeface="Helvetica"/>
          <a:ea typeface="Helvetica"/>
          <a:cs typeface="Helvetica"/>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prstDash val="solid"/>
              <a:miter lim="400000"/>
            </a:ln>
          </a:top>
          <a:bottom>
            <a:ln w="12700" cap="flat">
              <a:noFill/>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lastRow>
    <a:firstRow>
      <a:tcTxStyle b="on" i="off">
        <a:font>
          <a:latin typeface="Helvetica"/>
          <a:ea typeface="Helvetica"/>
          <a:cs typeface="Helvetica"/>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noFill/>
              <a:miter lim="400000"/>
            </a:ln>
          </a:top>
          <a:bottom>
            <a:ln w="12700" cap="flat">
              <a:solidFill>
                <a:srgbClr val="000000"/>
              </a:solidFill>
              <a:prstDash val="solid"/>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showComments="1"/>
</file>

<file path=ppt/_rels/presentation.xml.rels><?xml version="1.0" encoding="UTF-8" standalone="yes"?><Relationships xmlns="http://schemas.openxmlformats.org/package/2006/relationships"><Relationship Id="rId1" Type="http://schemas.openxmlformats.org/officeDocument/2006/relationships/presProps" Target="presProps.xml"/><Relationship Id="rId2" Type="http://schemas.openxmlformats.org/officeDocument/2006/relationships/viewProps" Target="viewProps.xml"/><Relationship Id="rId3" Type="http://schemas.openxmlformats.org/officeDocument/2006/relationships/commentAuthors" Target="commentAuthors.xml"/><Relationship Id="rId4" Type="http://schemas.openxmlformats.org/officeDocument/2006/relationships/tableStyles" Target="tableStyles.xml"/><Relationship Id="rId5" Type="http://schemas.openxmlformats.org/officeDocument/2006/relationships/slideMaster" Target="slideMasters/slideMaster1.xml"/><Relationship Id="rId6" Type="http://schemas.openxmlformats.org/officeDocument/2006/relationships/theme" Target="theme/theme1.xml"/><Relationship Id="rId7" Type="http://schemas.openxmlformats.org/officeDocument/2006/relationships/notesMaster" Target="notesMasters/notesMaster1.xml"/><Relationship Id="rId8" Type="http://schemas.openxmlformats.org/officeDocument/2006/relationships/slide" Target="slides/slide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 Id="rId22" Type="http://schemas.openxmlformats.org/officeDocument/2006/relationships/slide" Target="slides/slide15.xml"/><Relationship Id="rId23" Type="http://schemas.openxmlformats.org/officeDocument/2006/relationships/slide" Target="slides/slide16.xml"/><Relationship Id="rId24" Type="http://schemas.openxmlformats.org/officeDocument/2006/relationships/slide" Target="slides/slide17.xml"/><Relationship Id="rId25" Type="http://schemas.openxmlformats.org/officeDocument/2006/relationships/slide" Target="slides/slide18.xml"/><Relationship Id="rId26" Type="http://schemas.openxmlformats.org/officeDocument/2006/relationships/slide" Target="slides/slide19.xml"/><Relationship Id="rId27" Type="http://schemas.openxmlformats.org/officeDocument/2006/relationships/slide" Target="slides/slide20.xml"/><Relationship Id="rId28" Type="http://schemas.openxmlformats.org/officeDocument/2006/relationships/slide" Target="slides/slide21.xml"/></Relationships>

</file>

<file path=ppt/notesMasters/_rels/notesMaster1.xml.rels><?xml version="1.0" encoding="UTF-8" standalone="yes"?><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 name="Shape 29"/>
          <p:cNvSpPr/>
          <p:nvPr>
            <p:ph type="sldImg"/>
          </p:nvPr>
        </p:nvSpPr>
        <p:spPr>
          <a:xfrm>
            <a:off x="1143000" y="685800"/>
            <a:ext cx="4572000" cy="3429000"/>
          </a:xfrm>
          <a:prstGeom prst="rect">
            <a:avLst/>
          </a:prstGeom>
        </p:spPr>
        <p:txBody>
          <a:bodyPr/>
          <a:lstStyle/>
          <a:p>
            <a:pPr lvl="0"/>
          </a:p>
        </p:txBody>
      </p:sp>
      <p:sp>
        <p:nvSpPr>
          <p:cNvPr id="30" name="Shape 30"/>
          <p:cNvSpPr/>
          <p:nvPr>
            <p:ph type="body" sz="quarter" idx="1"/>
          </p:nvPr>
        </p:nvSpPr>
        <p:spPr>
          <a:xfrm>
            <a:off x="914400" y="4343400"/>
            <a:ext cx="5029200" cy="4114800"/>
          </a:xfrm>
          <a:prstGeom prst="rect">
            <a:avLst/>
          </a:prstGeom>
        </p:spPr>
        <p:txBody>
          <a:bodyPr/>
          <a:lstStyle/>
          <a:p>
            <a:pPr lvl="0"/>
          </a:p>
        </p:txBody>
      </p:sp>
    </p:spTree>
  </p:cSld>
  <p:clrMap bg1="lt1" tx1="dk1" bg2="lt2" tx2="dk2" accent1="accent1" accent2="accent2" accent3="accent3" accent4="accent4" accent5="accent5" accent6="accent6" hlink="hlink" folHlink="folHlink"/>
  <p:notesStyle>
    <a:lvl1pPr defTabSz="457200">
      <a:lnSpc>
        <a:spcPct val="125000"/>
      </a:lnSpc>
      <a:defRPr sz="2400">
        <a:latin typeface="Avenir Roman"/>
        <a:ea typeface="Avenir Roman"/>
        <a:cs typeface="Avenir Roman"/>
        <a:sym typeface="Avenir Roman"/>
      </a:defRPr>
    </a:lvl1pPr>
    <a:lvl2pPr indent="228600" defTabSz="457200">
      <a:lnSpc>
        <a:spcPct val="125000"/>
      </a:lnSpc>
      <a:defRPr sz="2400">
        <a:latin typeface="Avenir Roman"/>
        <a:ea typeface="Avenir Roman"/>
        <a:cs typeface="Avenir Roman"/>
        <a:sym typeface="Avenir Roman"/>
      </a:defRPr>
    </a:lvl2pPr>
    <a:lvl3pPr indent="457200" defTabSz="457200">
      <a:lnSpc>
        <a:spcPct val="125000"/>
      </a:lnSpc>
      <a:defRPr sz="2400">
        <a:latin typeface="Avenir Roman"/>
        <a:ea typeface="Avenir Roman"/>
        <a:cs typeface="Avenir Roman"/>
        <a:sym typeface="Avenir Roman"/>
      </a:defRPr>
    </a:lvl3pPr>
    <a:lvl4pPr indent="685800" defTabSz="457200">
      <a:lnSpc>
        <a:spcPct val="125000"/>
      </a:lnSpc>
      <a:defRPr sz="2400">
        <a:latin typeface="Avenir Roman"/>
        <a:ea typeface="Avenir Roman"/>
        <a:cs typeface="Avenir Roman"/>
        <a:sym typeface="Avenir Roman"/>
      </a:defRPr>
    </a:lvl4pPr>
    <a:lvl5pPr indent="914400" defTabSz="457200">
      <a:lnSpc>
        <a:spcPct val="125000"/>
      </a:lnSpc>
      <a:defRPr sz="2400">
        <a:latin typeface="Avenir Roman"/>
        <a:ea typeface="Avenir Roman"/>
        <a:cs typeface="Avenir Roman"/>
        <a:sym typeface="Avenir Roman"/>
      </a:defRPr>
    </a:lvl5pPr>
    <a:lvl6pPr indent="1143000" defTabSz="457200">
      <a:lnSpc>
        <a:spcPct val="125000"/>
      </a:lnSpc>
      <a:defRPr sz="2400">
        <a:latin typeface="Avenir Roman"/>
        <a:ea typeface="Avenir Roman"/>
        <a:cs typeface="Avenir Roman"/>
        <a:sym typeface="Avenir Roman"/>
      </a:defRPr>
    </a:lvl6pPr>
    <a:lvl7pPr indent="1371600" defTabSz="457200">
      <a:lnSpc>
        <a:spcPct val="125000"/>
      </a:lnSpc>
      <a:defRPr sz="2400">
        <a:latin typeface="Avenir Roman"/>
        <a:ea typeface="Avenir Roman"/>
        <a:cs typeface="Avenir Roman"/>
        <a:sym typeface="Avenir Roman"/>
      </a:defRPr>
    </a:lvl7pPr>
    <a:lvl8pPr indent="1600200" defTabSz="457200">
      <a:lnSpc>
        <a:spcPct val="125000"/>
      </a:lnSpc>
      <a:defRPr sz="2400">
        <a:latin typeface="Avenir Roman"/>
        <a:ea typeface="Avenir Roman"/>
        <a:cs typeface="Avenir Roman"/>
        <a:sym typeface="Avenir Roman"/>
      </a:defRPr>
    </a:lvl8pPr>
    <a:lvl9pPr indent="1828800" defTabSz="457200">
      <a:lnSpc>
        <a:spcPct val="125000"/>
      </a:lnSpc>
      <a:defRPr sz="2400">
        <a:latin typeface="Avenir Roman"/>
        <a:ea typeface="Avenir Roman"/>
        <a:cs typeface="Avenir Roman"/>
        <a:sym typeface="Avenir Roman"/>
      </a:defRPr>
    </a:lvl9pPr>
  </p:notesStyle>
</p:notesMaster>
</file>

<file path=ppt/slideLayouts/_rels/slideLayout1.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x" showMasterSp="1" showMasterPhAnim="1">
  <p:cSld name="Titolo e sottotitolo">
    <p:spTree>
      <p:nvGrpSpPr>
        <p:cNvPr id="1" name=""/>
        <p:cNvGrpSpPr/>
        <p:nvPr/>
      </p:nvGrpSpPr>
      <p:grpSpPr>
        <a:xfrm>
          <a:off x="0" y="0"/>
          <a:ext cx="0" cy="0"/>
          <a:chOff x="0" y="0"/>
          <a:chExt cx="0" cy="0"/>
        </a:xfrm>
      </p:grpSpPr>
      <p:sp>
        <p:nvSpPr>
          <p:cNvPr id="5" name="Shape 5"/>
          <p:cNvSpPr/>
          <p:nvPr>
            <p:ph type="title"/>
          </p:nvPr>
        </p:nvSpPr>
        <p:spPr>
          <a:xfrm>
            <a:off x="1270000" y="1638300"/>
            <a:ext cx="10464800" cy="3302000"/>
          </a:xfrm>
          <a:prstGeom prst="rect">
            <a:avLst/>
          </a:prstGeom>
          <a:ln w="12700">
            <a:noFill/>
          </a:ln>
        </p:spPr>
        <p:txBody>
          <a:bodyPr anchor="b"/>
          <a:lstStyle>
            <a:lvl1pPr>
              <a:defRPr sz="3400"/>
            </a:lvl1pPr>
          </a:lstStyle>
          <a:p>
            <a:pPr lvl="0">
              <a:defRPr sz="1800"/>
            </a:pPr>
            <a:r>
              <a:rPr sz="3400"/>
              <a:t>Titolo Testo</a:t>
            </a:r>
          </a:p>
        </p:txBody>
      </p:sp>
      <p:sp>
        <p:nvSpPr>
          <p:cNvPr id="6" name="Shape 6"/>
          <p:cNvSpPr/>
          <p:nvPr>
            <p:ph type="body" idx="1"/>
          </p:nvPr>
        </p:nvSpPr>
        <p:spPr>
          <a:xfrm>
            <a:off x="1270000" y="5029200"/>
            <a:ext cx="10464800" cy="1130300"/>
          </a:xfrm>
          <a:prstGeom prst="rect">
            <a:avLst/>
          </a:prstGeom>
        </p:spPr>
        <p:txBody>
          <a:bodyPr anchor="t"/>
          <a:lstStyle>
            <a:lvl1pPr marL="0" indent="0" algn="ctr">
              <a:spcBef>
                <a:spcPts val="0"/>
              </a:spcBef>
              <a:buSzTx/>
              <a:buNone/>
              <a:defRPr sz="3200">
                <a:latin typeface="+mn-lt"/>
                <a:ea typeface="+mn-ea"/>
                <a:cs typeface="+mn-cs"/>
                <a:sym typeface="Helvetica Light"/>
              </a:defRPr>
            </a:lvl1pPr>
            <a:lvl2pPr marL="0" indent="228600" algn="ctr">
              <a:spcBef>
                <a:spcPts val="0"/>
              </a:spcBef>
              <a:buSzTx/>
              <a:buNone/>
              <a:defRPr sz="3200">
                <a:latin typeface="+mn-lt"/>
                <a:ea typeface="+mn-ea"/>
                <a:cs typeface="+mn-cs"/>
                <a:sym typeface="Helvetica Light"/>
              </a:defRPr>
            </a:lvl2pPr>
            <a:lvl3pPr marL="0" indent="457200" algn="ctr">
              <a:spcBef>
                <a:spcPts val="0"/>
              </a:spcBef>
              <a:buSzTx/>
              <a:buNone/>
              <a:defRPr sz="3200">
                <a:latin typeface="+mn-lt"/>
                <a:ea typeface="+mn-ea"/>
                <a:cs typeface="+mn-cs"/>
                <a:sym typeface="Helvetica Light"/>
              </a:defRPr>
            </a:lvl3pPr>
            <a:lvl4pPr marL="0" indent="685800" algn="ctr">
              <a:spcBef>
                <a:spcPts val="0"/>
              </a:spcBef>
              <a:buSzTx/>
              <a:buNone/>
              <a:defRPr sz="3200">
                <a:latin typeface="+mn-lt"/>
                <a:ea typeface="+mn-ea"/>
                <a:cs typeface="+mn-cs"/>
                <a:sym typeface="Helvetica Light"/>
              </a:defRPr>
            </a:lvl4pPr>
            <a:lvl5pPr marL="0" indent="914400" algn="ctr">
              <a:spcBef>
                <a:spcPts val="0"/>
              </a:spcBef>
              <a:buSzTx/>
              <a:buNone/>
              <a:defRPr sz="3200">
                <a:latin typeface="+mn-lt"/>
                <a:ea typeface="+mn-ea"/>
                <a:cs typeface="+mn-cs"/>
                <a:sym typeface="Helvetica Light"/>
              </a:defRPr>
            </a:lvl5pPr>
          </a:lstStyle>
          <a:p>
            <a:pPr lvl="0">
              <a:defRPr sz="1800"/>
            </a:pPr>
            <a:r>
              <a:rPr sz="3200"/>
              <a:t>Corpo livello uno</a:t>
            </a:r>
            <a:endParaRPr sz="3200"/>
          </a:p>
          <a:p>
            <a:pPr lvl="1">
              <a:defRPr sz="1800"/>
            </a:pPr>
            <a:r>
              <a:rPr sz="3200"/>
              <a:t>Corpo livello due</a:t>
            </a:r>
            <a:endParaRPr sz="3200"/>
          </a:p>
          <a:p>
            <a:pPr lvl="2">
              <a:defRPr sz="1800"/>
            </a:pPr>
            <a:r>
              <a:rPr sz="3200"/>
              <a:t>Corpo livello tre</a:t>
            </a:r>
            <a:endParaRPr sz="3200"/>
          </a:p>
          <a:p>
            <a:pPr lvl="3">
              <a:defRPr sz="1800"/>
            </a:pPr>
            <a:r>
              <a:rPr sz="3200"/>
              <a:t>Corpo livello quattro</a:t>
            </a:r>
            <a:endParaRPr sz="3200"/>
          </a:p>
          <a:p>
            <a:pPr lvl="4">
              <a:defRPr sz="1800"/>
            </a:pPr>
            <a:r>
              <a:rPr sz="3200"/>
              <a:t>Livello 5</a:t>
            </a:r>
          </a:p>
        </p:txBody>
      </p:sp>
    </p:spTree>
  </p:cSld>
  <p:clrMapOvr>
    <a:masterClrMapping/>
  </p:clrMapOvr>
  <p:transition spd="med" advClick="1"/>
</p:sldLayout>
</file>

<file path=ppt/slideLayouts/slideLayout10.xml><?xml version="1.0" encoding="utf-8"?>
<p:sldLayout xmlns:a="http://schemas.openxmlformats.org/drawingml/2006/main" xmlns:r="http://schemas.openxmlformats.org/officeDocument/2006/relationships" xmlns:p="http://schemas.openxmlformats.org/presentationml/2006/main" type="tx" showMasterSp="1" showMasterPhAnim="1">
  <p:cSld name="Citazione">
    <p:spTree>
      <p:nvGrpSpPr>
        <p:cNvPr id="1" name=""/>
        <p:cNvGrpSpPr/>
        <p:nvPr/>
      </p:nvGrpSpPr>
      <p:grpSpPr>
        <a:xfrm>
          <a:off x="0" y="0"/>
          <a:ext cx="0" cy="0"/>
          <a:chOff x="0" y="0"/>
          <a:chExt cx="0" cy="0"/>
        </a:xfrm>
      </p:grpSpPr>
    </p:spTree>
  </p:cSld>
  <p:clrMapOvr>
    <a:masterClrMapping/>
  </p:clrMapOvr>
  <p:transition spd="med" advClick="1"/>
</p:sldLayout>
</file>

<file path=ppt/slideLayouts/slideLayout11.xml><?xml version="1.0" encoding="utf-8"?>
<p:sldLayout xmlns:a="http://schemas.openxmlformats.org/drawingml/2006/main" xmlns:r="http://schemas.openxmlformats.org/officeDocument/2006/relationships" xmlns:p="http://schemas.openxmlformats.org/presentationml/2006/main" type="tx" showMasterSp="1" showMasterPhAnim="1">
  <p:cSld name="Foto">
    <p:spTree>
      <p:nvGrpSpPr>
        <p:cNvPr id="1" name=""/>
        <p:cNvGrpSpPr/>
        <p:nvPr/>
      </p:nvGrpSpPr>
      <p:grpSpPr>
        <a:xfrm>
          <a:off x="0" y="0"/>
          <a:ext cx="0" cy="0"/>
          <a:chOff x="0" y="0"/>
          <a:chExt cx="0" cy="0"/>
        </a:xfrm>
      </p:grpSpPr>
    </p:spTree>
  </p:cSld>
  <p:clrMapOvr>
    <a:masterClrMapping/>
  </p:clrMapOvr>
  <p:transition spd="med" advClick="1"/>
</p:sldLayout>
</file>

<file path=ppt/slideLayouts/slideLayout12.xml><?xml version="1.0" encoding="utf-8"?>
<p:sldLayout xmlns:a="http://schemas.openxmlformats.org/drawingml/2006/main" xmlns:r="http://schemas.openxmlformats.org/officeDocument/2006/relationships" xmlns:p="http://schemas.openxmlformats.org/presentationml/2006/main" type="tx" showMasterSp="1" showMasterPhAnim="1">
  <p:cSld name="Vuoto">
    <p:spTree>
      <p:nvGrpSpPr>
        <p:cNvPr id="1" name=""/>
        <p:cNvGrpSpPr/>
        <p:nvPr/>
      </p:nvGrpSpPr>
      <p:grpSpPr>
        <a:xfrm>
          <a:off x="0" y="0"/>
          <a:ext cx="0" cy="0"/>
          <a:chOff x="0" y="0"/>
          <a:chExt cx="0" cy="0"/>
        </a:xfrm>
      </p:grpSpPr>
    </p:spTree>
  </p:cSld>
  <p:clrMapOvr>
    <a:masterClrMapping/>
  </p:clrMapOvr>
  <p:transition spd="med" advClick="1"/>
</p:sldLayout>
</file>

<file path=ppt/slideLayouts/slideLayout2.xml><?xml version="1.0" encoding="utf-8"?>
<p:sldLayout xmlns:a="http://schemas.openxmlformats.org/drawingml/2006/main" xmlns:r="http://schemas.openxmlformats.org/officeDocument/2006/relationships" xmlns:p="http://schemas.openxmlformats.org/presentationml/2006/main" type="tx" showMasterSp="1" showMasterPhAnim="1">
  <p:cSld name="Foto - Orizzontale">
    <p:spTree>
      <p:nvGrpSpPr>
        <p:cNvPr id="1" name=""/>
        <p:cNvGrpSpPr/>
        <p:nvPr/>
      </p:nvGrpSpPr>
      <p:grpSpPr>
        <a:xfrm>
          <a:off x="0" y="0"/>
          <a:ext cx="0" cy="0"/>
          <a:chOff x="0" y="0"/>
          <a:chExt cx="0" cy="0"/>
        </a:xfrm>
      </p:grpSpPr>
      <p:sp>
        <p:nvSpPr>
          <p:cNvPr id="8" name="Shape 8"/>
          <p:cNvSpPr/>
          <p:nvPr>
            <p:ph type="title"/>
          </p:nvPr>
        </p:nvSpPr>
        <p:spPr>
          <a:xfrm>
            <a:off x="1270000" y="6718300"/>
            <a:ext cx="10464800" cy="1422400"/>
          </a:xfrm>
          <a:prstGeom prst="rect">
            <a:avLst/>
          </a:prstGeom>
          <a:ln w="12700">
            <a:noFill/>
          </a:ln>
        </p:spPr>
        <p:txBody>
          <a:bodyPr anchor="b"/>
          <a:lstStyle>
            <a:lvl1pPr>
              <a:defRPr sz="3400"/>
            </a:lvl1pPr>
          </a:lstStyle>
          <a:p>
            <a:pPr lvl="0">
              <a:defRPr sz="1800"/>
            </a:pPr>
            <a:r>
              <a:rPr sz="3400"/>
              <a:t>Titolo Testo</a:t>
            </a:r>
          </a:p>
        </p:txBody>
      </p:sp>
      <p:sp>
        <p:nvSpPr>
          <p:cNvPr id="9" name="Shape 9"/>
          <p:cNvSpPr/>
          <p:nvPr>
            <p:ph type="body" idx="1"/>
          </p:nvPr>
        </p:nvSpPr>
        <p:spPr>
          <a:xfrm>
            <a:off x="1270000" y="8191500"/>
            <a:ext cx="10464800" cy="1130300"/>
          </a:xfrm>
          <a:prstGeom prst="rect">
            <a:avLst/>
          </a:prstGeom>
        </p:spPr>
        <p:txBody>
          <a:bodyPr anchor="t"/>
          <a:lstStyle>
            <a:lvl1pPr marL="0" indent="0" algn="ctr">
              <a:spcBef>
                <a:spcPts val="0"/>
              </a:spcBef>
              <a:buSzTx/>
              <a:buNone/>
              <a:defRPr sz="3200">
                <a:latin typeface="+mn-lt"/>
                <a:ea typeface="+mn-ea"/>
                <a:cs typeface="+mn-cs"/>
                <a:sym typeface="Helvetica Light"/>
              </a:defRPr>
            </a:lvl1pPr>
            <a:lvl2pPr marL="0" indent="228600" algn="ctr">
              <a:spcBef>
                <a:spcPts val="0"/>
              </a:spcBef>
              <a:buSzTx/>
              <a:buNone/>
              <a:defRPr sz="3200">
                <a:latin typeface="+mn-lt"/>
                <a:ea typeface="+mn-ea"/>
                <a:cs typeface="+mn-cs"/>
                <a:sym typeface="Helvetica Light"/>
              </a:defRPr>
            </a:lvl2pPr>
            <a:lvl3pPr marL="0" indent="457200" algn="ctr">
              <a:spcBef>
                <a:spcPts val="0"/>
              </a:spcBef>
              <a:buSzTx/>
              <a:buNone/>
              <a:defRPr sz="3200">
                <a:latin typeface="+mn-lt"/>
                <a:ea typeface="+mn-ea"/>
                <a:cs typeface="+mn-cs"/>
                <a:sym typeface="Helvetica Light"/>
              </a:defRPr>
            </a:lvl3pPr>
            <a:lvl4pPr marL="0" indent="685800" algn="ctr">
              <a:spcBef>
                <a:spcPts val="0"/>
              </a:spcBef>
              <a:buSzTx/>
              <a:buNone/>
              <a:defRPr sz="3200">
                <a:latin typeface="+mn-lt"/>
                <a:ea typeface="+mn-ea"/>
                <a:cs typeface="+mn-cs"/>
                <a:sym typeface="Helvetica Light"/>
              </a:defRPr>
            </a:lvl4pPr>
            <a:lvl5pPr marL="0" indent="914400" algn="ctr">
              <a:spcBef>
                <a:spcPts val="0"/>
              </a:spcBef>
              <a:buSzTx/>
              <a:buNone/>
              <a:defRPr sz="3200">
                <a:latin typeface="+mn-lt"/>
                <a:ea typeface="+mn-ea"/>
                <a:cs typeface="+mn-cs"/>
                <a:sym typeface="Helvetica Light"/>
              </a:defRPr>
            </a:lvl5pPr>
          </a:lstStyle>
          <a:p>
            <a:pPr lvl="0">
              <a:defRPr sz="1800"/>
            </a:pPr>
            <a:r>
              <a:rPr sz="3200"/>
              <a:t>Corpo livello uno</a:t>
            </a:r>
            <a:endParaRPr sz="3200"/>
          </a:p>
          <a:p>
            <a:pPr lvl="1">
              <a:defRPr sz="1800"/>
            </a:pPr>
            <a:r>
              <a:rPr sz="3200"/>
              <a:t>Corpo livello due</a:t>
            </a:r>
            <a:endParaRPr sz="3200"/>
          </a:p>
          <a:p>
            <a:pPr lvl="2">
              <a:defRPr sz="1800"/>
            </a:pPr>
            <a:r>
              <a:rPr sz="3200"/>
              <a:t>Corpo livello tre</a:t>
            </a:r>
            <a:endParaRPr sz="3200"/>
          </a:p>
          <a:p>
            <a:pPr lvl="3">
              <a:defRPr sz="1800"/>
            </a:pPr>
            <a:r>
              <a:rPr sz="3200"/>
              <a:t>Corpo livello quattro</a:t>
            </a:r>
            <a:endParaRPr sz="3200"/>
          </a:p>
          <a:p>
            <a:pPr lvl="4">
              <a:defRPr sz="1800"/>
            </a:pPr>
            <a:r>
              <a:rPr sz="3200"/>
              <a:t>Livello 5</a:t>
            </a:r>
          </a:p>
        </p:txBody>
      </p:sp>
    </p:spTree>
  </p:cSld>
  <p:clrMapOvr>
    <a:masterClrMapping/>
  </p:clrMapOvr>
  <p:transition spd="med" advClick="1"/>
</p:sldLayout>
</file>

<file path=ppt/slideLayouts/slideLayout3.xml><?xml version="1.0" encoding="utf-8"?>
<p:sldLayout xmlns:a="http://schemas.openxmlformats.org/drawingml/2006/main" xmlns:r="http://schemas.openxmlformats.org/officeDocument/2006/relationships" xmlns:p="http://schemas.openxmlformats.org/presentationml/2006/main" type="tx" showMasterSp="1" showMasterPhAnim="1">
  <p:cSld name="Titolo - Centrato">
    <p:spTree>
      <p:nvGrpSpPr>
        <p:cNvPr id="1" name=""/>
        <p:cNvGrpSpPr/>
        <p:nvPr/>
      </p:nvGrpSpPr>
      <p:grpSpPr>
        <a:xfrm>
          <a:off x="0" y="0"/>
          <a:ext cx="0" cy="0"/>
          <a:chOff x="0" y="0"/>
          <a:chExt cx="0" cy="0"/>
        </a:xfrm>
      </p:grpSpPr>
      <p:sp>
        <p:nvSpPr>
          <p:cNvPr id="11" name="Shape 11"/>
          <p:cNvSpPr/>
          <p:nvPr>
            <p:ph type="title"/>
          </p:nvPr>
        </p:nvSpPr>
        <p:spPr>
          <a:xfrm>
            <a:off x="1270000" y="3225800"/>
            <a:ext cx="10464800" cy="3302000"/>
          </a:xfrm>
          <a:prstGeom prst="rect">
            <a:avLst/>
          </a:prstGeom>
          <a:ln w="12700">
            <a:noFill/>
          </a:ln>
        </p:spPr>
        <p:txBody>
          <a:bodyPr/>
          <a:lstStyle>
            <a:lvl1pPr>
              <a:defRPr sz="3400"/>
            </a:lvl1pPr>
          </a:lstStyle>
          <a:p>
            <a:pPr lvl="0">
              <a:defRPr sz="1800"/>
            </a:pPr>
            <a:r>
              <a:rPr sz="3400"/>
              <a:t>Titolo Testo</a:t>
            </a:r>
          </a:p>
        </p:txBody>
      </p:sp>
    </p:spTree>
  </p:cSld>
  <p:clrMapOvr>
    <a:masterClrMapping/>
  </p:clrMapOvr>
  <p:transition spd="med" advClick="1"/>
</p:sldLayout>
</file>

<file path=ppt/slideLayouts/slideLayout4.xml><?xml version="1.0" encoding="utf-8"?>
<p:sldLayout xmlns:a="http://schemas.openxmlformats.org/drawingml/2006/main" xmlns:r="http://schemas.openxmlformats.org/officeDocument/2006/relationships" xmlns:p="http://schemas.openxmlformats.org/presentationml/2006/main" type="tx" showMasterSp="1" showMasterPhAnim="1">
  <p:cSld name="Foto - Verticale">
    <p:spTree>
      <p:nvGrpSpPr>
        <p:cNvPr id="1" name=""/>
        <p:cNvGrpSpPr/>
        <p:nvPr/>
      </p:nvGrpSpPr>
      <p:grpSpPr>
        <a:xfrm>
          <a:off x="0" y="0"/>
          <a:ext cx="0" cy="0"/>
          <a:chOff x="0" y="0"/>
          <a:chExt cx="0" cy="0"/>
        </a:xfrm>
      </p:grpSpPr>
      <p:sp>
        <p:nvSpPr>
          <p:cNvPr id="13" name="Shape 13"/>
          <p:cNvSpPr/>
          <p:nvPr>
            <p:ph type="title"/>
          </p:nvPr>
        </p:nvSpPr>
        <p:spPr>
          <a:xfrm>
            <a:off x="952500" y="635000"/>
            <a:ext cx="5334000" cy="3987800"/>
          </a:xfrm>
          <a:prstGeom prst="rect">
            <a:avLst/>
          </a:prstGeom>
          <a:ln w="12700">
            <a:noFill/>
          </a:ln>
        </p:spPr>
        <p:txBody>
          <a:bodyPr anchor="b"/>
          <a:lstStyle>
            <a:lvl1pPr>
              <a:defRPr sz="6000">
                <a:latin typeface="+mn-lt"/>
                <a:ea typeface="+mn-ea"/>
                <a:cs typeface="+mn-cs"/>
                <a:sym typeface="Helvetica Light"/>
              </a:defRPr>
            </a:lvl1pPr>
          </a:lstStyle>
          <a:p>
            <a:pPr lvl="0">
              <a:defRPr sz="1800"/>
            </a:pPr>
            <a:r>
              <a:rPr sz="6000"/>
              <a:t>Titolo Testo</a:t>
            </a:r>
          </a:p>
        </p:txBody>
      </p:sp>
      <p:sp>
        <p:nvSpPr>
          <p:cNvPr id="14" name="Shape 14"/>
          <p:cNvSpPr/>
          <p:nvPr>
            <p:ph type="body" idx="1"/>
          </p:nvPr>
        </p:nvSpPr>
        <p:spPr>
          <a:xfrm>
            <a:off x="952500" y="4762500"/>
            <a:ext cx="5334000" cy="4102100"/>
          </a:xfrm>
          <a:prstGeom prst="rect">
            <a:avLst/>
          </a:prstGeom>
        </p:spPr>
        <p:txBody>
          <a:bodyPr anchor="t"/>
          <a:lstStyle>
            <a:lvl1pPr marL="0" indent="0" algn="ctr">
              <a:spcBef>
                <a:spcPts val="0"/>
              </a:spcBef>
              <a:buSzTx/>
              <a:buNone/>
              <a:defRPr sz="3200">
                <a:latin typeface="+mn-lt"/>
                <a:ea typeface="+mn-ea"/>
                <a:cs typeface="+mn-cs"/>
                <a:sym typeface="Helvetica Light"/>
              </a:defRPr>
            </a:lvl1pPr>
            <a:lvl2pPr marL="0" indent="228600" algn="ctr">
              <a:spcBef>
                <a:spcPts val="0"/>
              </a:spcBef>
              <a:buSzTx/>
              <a:buNone/>
              <a:defRPr sz="3200">
                <a:latin typeface="+mn-lt"/>
                <a:ea typeface="+mn-ea"/>
                <a:cs typeface="+mn-cs"/>
                <a:sym typeface="Helvetica Light"/>
              </a:defRPr>
            </a:lvl2pPr>
            <a:lvl3pPr marL="0" indent="457200" algn="ctr">
              <a:spcBef>
                <a:spcPts val="0"/>
              </a:spcBef>
              <a:buSzTx/>
              <a:buNone/>
              <a:defRPr sz="3200">
                <a:latin typeface="+mn-lt"/>
                <a:ea typeface="+mn-ea"/>
                <a:cs typeface="+mn-cs"/>
                <a:sym typeface="Helvetica Light"/>
              </a:defRPr>
            </a:lvl3pPr>
            <a:lvl4pPr marL="0" indent="685800" algn="ctr">
              <a:spcBef>
                <a:spcPts val="0"/>
              </a:spcBef>
              <a:buSzTx/>
              <a:buNone/>
              <a:defRPr sz="3200">
                <a:latin typeface="+mn-lt"/>
                <a:ea typeface="+mn-ea"/>
                <a:cs typeface="+mn-cs"/>
                <a:sym typeface="Helvetica Light"/>
              </a:defRPr>
            </a:lvl4pPr>
            <a:lvl5pPr marL="0" indent="914400" algn="ctr">
              <a:spcBef>
                <a:spcPts val="0"/>
              </a:spcBef>
              <a:buSzTx/>
              <a:buNone/>
              <a:defRPr sz="3200">
                <a:latin typeface="+mn-lt"/>
                <a:ea typeface="+mn-ea"/>
                <a:cs typeface="+mn-cs"/>
                <a:sym typeface="Helvetica Light"/>
              </a:defRPr>
            </a:lvl5pPr>
          </a:lstStyle>
          <a:p>
            <a:pPr lvl="0">
              <a:defRPr sz="1800"/>
            </a:pPr>
            <a:r>
              <a:rPr sz="3200"/>
              <a:t>Corpo livello uno</a:t>
            </a:r>
            <a:endParaRPr sz="3200"/>
          </a:p>
          <a:p>
            <a:pPr lvl="1">
              <a:defRPr sz="1800"/>
            </a:pPr>
            <a:r>
              <a:rPr sz="3200"/>
              <a:t>Corpo livello due</a:t>
            </a:r>
            <a:endParaRPr sz="3200"/>
          </a:p>
          <a:p>
            <a:pPr lvl="2">
              <a:defRPr sz="1800"/>
            </a:pPr>
            <a:r>
              <a:rPr sz="3200"/>
              <a:t>Corpo livello tre</a:t>
            </a:r>
            <a:endParaRPr sz="3200"/>
          </a:p>
          <a:p>
            <a:pPr lvl="3">
              <a:defRPr sz="1800"/>
            </a:pPr>
            <a:r>
              <a:rPr sz="3200"/>
              <a:t>Corpo livello quattro</a:t>
            </a:r>
            <a:endParaRPr sz="3200"/>
          </a:p>
          <a:p>
            <a:pPr lvl="4">
              <a:defRPr sz="1800"/>
            </a:pPr>
            <a:r>
              <a:rPr sz="3200"/>
              <a:t>Livello 5</a:t>
            </a:r>
          </a:p>
        </p:txBody>
      </p:sp>
    </p:spTree>
  </p:cSld>
  <p:clrMapOvr>
    <a:masterClrMapping/>
  </p:clrMapOvr>
  <p:transition spd="med" advClick="1"/>
</p:sldLayout>
</file>

<file path=ppt/slideLayouts/slideLayout5.xml><?xml version="1.0" encoding="utf-8"?>
<p:sldLayout xmlns:a="http://schemas.openxmlformats.org/drawingml/2006/main" xmlns:r="http://schemas.openxmlformats.org/officeDocument/2006/relationships" xmlns:p="http://schemas.openxmlformats.org/presentationml/2006/main" type="tx" showMasterSp="1" showMasterPhAnim="1">
  <p:cSld name="Titolo - In alto">
    <p:spTree>
      <p:nvGrpSpPr>
        <p:cNvPr id="1" name=""/>
        <p:cNvGrpSpPr/>
        <p:nvPr/>
      </p:nvGrpSpPr>
      <p:grpSpPr>
        <a:xfrm>
          <a:off x="0" y="0"/>
          <a:ext cx="0" cy="0"/>
          <a:chOff x="0" y="0"/>
          <a:chExt cx="0" cy="0"/>
        </a:xfrm>
      </p:grpSpPr>
      <p:sp>
        <p:nvSpPr>
          <p:cNvPr id="16" name="Shape 16"/>
          <p:cNvSpPr/>
          <p:nvPr>
            <p:ph type="title"/>
          </p:nvPr>
        </p:nvSpPr>
        <p:spPr>
          <a:prstGeom prst="rect">
            <a:avLst/>
          </a:prstGeom>
          <a:ln w="12700">
            <a:noFill/>
          </a:ln>
        </p:spPr>
        <p:txBody>
          <a:bodyPr/>
          <a:lstStyle>
            <a:lvl1pPr>
              <a:defRPr sz="3400"/>
            </a:lvl1pPr>
          </a:lstStyle>
          <a:p>
            <a:pPr lvl="0">
              <a:defRPr sz="1800"/>
            </a:pPr>
            <a:r>
              <a:rPr sz="3400"/>
              <a:t>Titolo Testo</a:t>
            </a:r>
          </a:p>
        </p:txBody>
      </p:sp>
    </p:spTree>
  </p:cSld>
  <p:clrMapOvr>
    <a:masterClrMapping/>
  </p:clrMapOvr>
  <p:transition spd="med" advClick="1"/>
</p:sldLayout>
</file>

<file path=ppt/slideLayouts/slideLayout6.xml><?xml version="1.0" encoding="utf-8"?>
<p:sldLayout xmlns:a="http://schemas.openxmlformats.org/drawingml/2006/main" xmlns:r="http://schemas.openxmlformats.org/officeDocument/2006/relationships" xmlns:p="http://schemas.openxmlformats.org/presentationml/2006/main" type="tx" showMasterSp="1" showMasterPhAnim="1">
  <p:cSld name="Titolo e punti elenco">
    <p:spTree>
      <p:nvGrpSpPr>
        <p:cNvPr id="1" name=""/>
        <p:cNvGrpSpPr/>
        <p:nvPr/>
      </p:nvGrpSpPr>
      <p:grpSpPr>
        <a:xfrm>
          <a:off x="0" y="0"/>
          <a:ext cx="0" cy="0"/>
          <a:chOff x="0" y="0"/>
          <a:chExt cx="0" cy="0"/>
        </a:xfrm>
      </p:grpSpPr>
      <p:sp>
        <p:nvSpPr>
          <p:cNvPr id="18" name="Shape 18"/>
          <p:cNvSpPr/>
          <p:nvPr>
            <p:ph type="title"/>
          </p:nvPr>
        </p:nvSpPr>
        <p:spPr>
          <a:prstGeom prst="rect">
            <a:avLst/>
          </a:prstGeom>
        </p:spPr>
        <p:txBody>
          <a:bodyPr/>
          <a:lstStyle/>
          <a:p>
            <a:pPr lvl="0">
              <a:defRPr sz="1800"/>
            </a:pPr>
            <a:r>
              <a:rPr sz="3500"/>
              <a:t>Titolo Testo</a:t>
            </a:r>
          </a:p>
        </p:txBody>
      </p:sp>
      <p:sp>
        <p:nvSpPr>
          <p:cNvPr id="19" name="Shape 19"/>
          <p:cNvSpPr/>
          <p:nvPr>
            <p:ph type="body" idx="1"/>
          </p:nvPr>
        </p:nvSpPr>
        <p:spPr>
          <a:prstGeom prst="rect">
            <a:avLst/>
          </a:prstGeom>
        </p:spPr>
        <p:txBody>
          <a:bodyPr/>
          <a:lstStyle/>
          <a:p>
            <a:pPr lvl="0">
              <a:defRPr sz="1800"/>
            </a:pPr>
            <a:r>
              <a:rPr sz="3600"/>
              <a:t>Corpo livello uno</a:t>
            </a:r>
            <a:endParaRPr sz="3600"/>
          </a:p>
          <a:p>
            <a:pPr lvl="1">
              <a:defRPr sz="1800"/>
            </a:pPr>
            <a:r>
              <a:rPr sz="3600"/>
              <a:t>Corpo livello due</a:t>
            </a:r>
            <a:endParaRPr sz="3600"/>
          </a:p>
          <a:p>
            <a:pPr lvl="2">
              <a:defRPr sz="1800"/>
            </a:pPr>
            <a:r>
              <a:rPr sz="3600"/>
              <a:t>Corpo livello tre</a:t>
            </a:r>
            <a:endParaRPr sz="3600"/>
          </a:p>
          <a:p>
            <a:pPr lvl="3">
              <a:defRPr sz="1800"/>
            </a:pPr>
            <a:r>
              <a:rPr sz="3600"/>
              <a:t>Corpo livello quattro</a:t>
            </a:r>
            <a:endParaRPr sz="3600"/>
          </a:p>
          <a:p>
            <a:pPr lvl="4">
              <a:defRPr sz="1800"/>
            </a:pPr>
            <a:r>
              <a:rPr sz="3600"/>
              <a:t>Livello 5</a:t>
            </a:r>
          </a:p>
        </p:txBody>
      </p:sp>
    </p:spTree>
  </p:cSld>
  <p:clrMapOvr>
    <a:masterClrMapping/>
  </p:clrMapOvr>
  <p:transition spd="med" advClick="1"/>
</p:sldLayout>
</file>

<file path=ppt/slideLayouts/slideLayout7.xml><?xml version="1.0" encoding="utf-8"?>
<p:sldLayout xmlns:a="http://schemas.openxmlformats.org/drawingml/2006/main" xmlns:r="http://schemas.openxmlformats.org/officeDocument/2006/relationships" xmlns:p="http://schemas.openxmlformats.org/presentationml/2006/main" type="tx" showMasterSp="1" showMasterPhAnim="1">
  <p:cSld name="Titolo, punti elenco e foto">
    <p:spTree>
      <p:nvGrpSpPr>
        <p:cNvPr id="1" name=""/>
        <p:cNvGrpSpPr/>
        <p:nvPr/>
      </p:nvGrpSpPr>
      <p:grpSpPr>
        <a:xfrm>
          <a:off x="0" y="0"/>
          <a:ext cx="0" cy="0"/>
          <a:chOff x="0" y="0"/>
          <a:chExt cx="0" cy="0"/>
        </a:xfrm>
      </p:grpSpPr>
      <p:sp>
        <p:nvSpPr>
          <p:cNvPr id="21" name="Shape 21"/>
          <p:cNvSpPr/>
          <p:nvPr>
            <p:ph type="title"/>
          </p:nvPr>
        </p:nvSpPr>
        <p:spPr>
          <a:prstGeom prst="rect">
            <a:avLst/>
          </a:prstGeom>
          <a:ln w="12700">
            <a:noFill/>
          </a:ln>
        </p:spPr>
        <p:txBody>
          <a:bodyPr/>
          <a:lstStyle>
            <a:lvl1pPr>
              <a:defRPr sz="3400"/>
            </a:lvl1pPr>
          </a:lstStyle>
          <a:p>
            <a:pPr lvl="0">
              <a:defRPr sz="1800"/>
            </a:pPr>
            <a:r>
              <a:rPr sz="3400"/>
              <a:t>Titolo Testo</a:t>
            </a:r>
          </a:p>
        </p:txBody>
      </p:sp>
      <p:sp>
        <p:nvSpPr>
          <p:cNvPr id="22" name="Shape 22"/>
          <p:cNvSpPr/>
          <p:nvPr>
            <p:ph type="body" idx="1"/>
          </p:nvPr>
        </p:nvSpPr>
        <p:spPr>
          <a:xfrm>
            <a:off x="952500" y="2603500"/>
            <a:ext cx="5334000" cy="6286500"/>
          </a:xfrm>
          <a:prstGeom prst="rect">
            <a:avLst/>
          </a:prstGeom>
        </p:spPr>
        <p:txBody>
          <a:bodyPr/>
          <a:lstStyle>
            <a:lvl1pPr marL="342900" indent="-342900" algn="l">
              <a:spcBef>
                <a:spcPts val="3200"/>
              </a:spcBef>
              <a:defRPr sz="2800">
                <a:latin typeface="+mn-lt"/>
                <a:ea typeface="+mn-ea"/>
                <a:cs typeface="+mn-cs"/>
                <a:sym typeface="Helvetica Light"/>
              </a:defRPr>
            </a:lvl1pPr>
            <a:lvl2pPr marL="685800" indent="-342900" algn="l">
              <a:spcBef>
                <a:spcPts val="3200"/>
              </a:spcBef>
              <a:defRPr sz="2800">
                <a:latin typeface="+mn-lt"/>
                <a:ea typeface="+mn-ea"/>
                <a:cs typeface="+mn-cs"/>
                <a:sym typeface="Helvetica Light"/>
              </a:defRPr>
            </a:lvl2pPr>
            <a:lvl3pPr marL="1028700" indent="-342900" algn="l">
              <a:spcBef>
                <a:spcPts val="3200"/>
              </a:spcBef>
              <a:defRPr sz="2800">
                <a:latin typeface="+mn-lt"/>
                <a:ea typeface="+mn-ea"/>
                <a:cs typeface="+mn-cs"/>
                <a:sym typeface="Helvetica Light"/>
              </a:defRPr>
            </a:lvl3pPr>
            <a:lvl4pPr marL="1371600" indent="-342900" algn="l">
              <a:spcBef>
                <a:spcPts val="3200"/>
              </a:spcBef>
              <a:defRPr sz="2800">
                <a:latin typeface="+mn-lt"/>
                <a:ea typeface="+mn-ea"/>
                <a:cs typeface="+mn-cs"/>
                <a:sym typeface="Helvetica Light"/>
              </a:defRPr>
            </a:lvl4pPr>
            <a:lvl5pPr marL="1714500" indent="-342900" algn="l">
              <a:spcBef>
                <a:spcPts val="3200"/>
              </a:spcBef>
              <a:defRPr sz="2800">
                <a:latin typeface="+mn-lt"/>
                <a:ea typeface="+mn-ea"/>
                <a:cs typeface="+mn-cs"/>
                <a:sym typeface="Helvetica Light"/>
              </a:defRPr>
            </a:lvl5pPr>
          </a:lstStyle>
          <a:p>
            <a:pPr lvl="0">
              <a:defRPr sz="1800"/>
            </a:pPr>
            <a:r>
              <a:rPr sz="2800"/>
              <a:t>Corpo livello uno</a:t>
            </a:r>
            <a:endParaRPr sz="2800"/>
          </a:p>
          <a:p>
            <a:pPr lvl="1">
              <a:defRPr sz="1800"/>
            </a:pPr>
            <a:r>
              <a:rPr sz="2800"/>
              <a:t>Corpo livello due</a:t>
            </a:r>
            <a:endParaRPr sz="2800"/>
          </a:p>
          <a:p>
            <a:pPr lvl="2">
              <a:defRPr sz="1800"/>
            </a:pPr>
            <a:r>
              <a:rPr sz="2800"/>
              <a:t>Corpo livello tre</a:t>
            </a:r>
            <a:endParaRPr sz="2800"/>
          </a:p>
          <a:p>
            <a:pPr lvl="3">
              <a:defRPr sz="1800"/>
            </a:pPr>
            <a:r>
              <a:rPr sz="2800"/>
              <a:t>Corpo livello quattro</a:t>
            </a:r>
            <a:endParaRPr sz="2800"/>
          </a:p>
          <a:p>
            <a:pPr lvl="4">
              <a:defRPr sz="1800"/>
            </a:pPr>
            <a:r>
              <a:rPr sz="2800"/>
              <a:t>Livello 5</a:t>
            </a:r>
          </a:p>
        </p:txBody>
      </p:sp>
    </p:spTree>
  </p:cSld>
  <p:clrMapOvr>
    <a:masterClrMapping/>
  </p:clrMapOvr>
  <p:transition spd="med" advClick="1"/>
</p:sldLayout>
</file>

<file path=ppt/slideLayouts/slideLayout8.xml><?xml version="1.0" encoding="utf-8"?>
<p:sldLayout xmlns:a="http://schemas.openxmlformats.org/drawingml/2006/main" xmlns:r="http://schemas.openxmlformats.org/officeDocument/2006/relationships" xmlns:p="http://schemas.openxmlformats.org/presentationml/2006/main" type="tx" showMasterSp="1" showMasterPhAnim="1">
  <p:cSld name="Punti elenco">
    <p:spTree>
      <p:nvGrpSpPr>
        <p:cNvPr id="1" name=""/>
        <p:cNvGrpSpPr/>
        <p:nvPr/>
      </p:nvGrpSpPr>
      <p:grpSpPr>
        <a:xfrm>
          <a:off x="0" y="0"/>
          <a:ext cx="0" cy="0"/>
          <a:chOff x="0" y="0"/>
          <a:chExt cx="0" cy="0"/>
        </a:xfrm>
      </p:grpSpPr>
      <p:sp>
        <p:nvSpPr>
          <p:cNvPr id="24" name="Shape 24"/>
          <p:cNvSpPr/>
          <p:nvPr>
            <p:ph type="body" idx="1"/>
          </p:nvPr>
        </p:nvSpPr>
        <p:spPr>
          <a:xfrm>
            <a:off x="952500" y="1270000"/>
            <a:ext cx="11099800" cy="7213600"/>
          </a:xfrm>
          <a:prstGeom prst="rect">
            <a:avLst/>
          </a:prstGeom>
        </p:spPr>
        <p:txBody>
          <a:bodyPr/>
          <a:lstStyle/>
          <a:p>
            <a:pPr lvl="0">
              <a:defRPr sz="1800"/>
            </a:pPr>
            <a:r>
              <a:rPr sz="3600"/>
              <a:t>Corpo livello uno</a:t>
            </a:r>
            <a:endParaRPr sz="3600"/>
          </a:p>
          <a:p>
            <a:pPr lvl="1">
              <a:defRPr sz="1800"/>
            </a:pPr>
            <a:r>
              <a:rPr sz="3600"/>
              <a:t>Corpo livello due</a:t>
            </a:r>
            <a:endParaRPr sz="3600"/>
          </a:p>
          <a:p>
            <a:pPr lvl="2">
              <a:defRPr sz="1800"/>
            </a:pPr>
            <a:r>
              <a:rPr sz="3600"/>
              <a:t>Corpo livello tre</a:t>
            </a:r>
            <a:endParaRPr sz="3600"/>
          </a:p>
          <a:p>
            <a:pPr lvl="3">
              <a:defRPr sz="1800"/>
            </a:pPr>
            <a:r>
              <a:rPr sz="3600"/>
              <a:t>Corpo livello quattro</a:t>
            </a:r>
            <a:endParaRPr sz="3600"/>
          </a:p>
          <a:p>
            <a:pPr lvl="4">
              <a:defRPr sz="1800"/>
            </a:pPr>
            <a:r>
              <a:rPr sz="3600"/>
              <a:t>Livello 5</a:t>
            </a:r>
          </a:p>
        </p:txBody>
      </p:sp>
    </p:spTree>
  </p:cSld>
  <p:clrMapOvr>
    <a:masterClrMapping/>
  </p:clrMapOvr>
  <p:transition spd="med" advClick="1"/>
</p:sldLayout>
</file>

<file path=ppt/slideLayouts/slideLayout9.xml><?xml version="1.0" encoding="utf-8"?>
<p:sldLayout xmlns:a="http://schemas.openxmlformats.org/drawingml/2006/main" xmlns:r="http://schemas.openxmlformats.org/officeDocument/2006/relationships" xmlns:p="http://schemas.openxmlformats.org/presentationml/2006/main" type="tx" showMasterSp="1" showMasterPhAnim="1">
  <p:cSld name="Foto - 3 per pagina">
    <p:spTree>
      <p:nvGrpSpPr>
        <p:cNvPr id="1" name=""/>
        <p:cNvGrpSpPr/>
        <p:nvPr/>
      </p:nvGrpSpPr>
      <p:grpSpPr>
        <a:xfrm>
          <a:off x="0" y="0"/>
          <a:ext cx="0" cy="0"/>
          <a:chOff x="0" y="0"/>
          <a:chExt cx="0" cy="0"/>
        </a:xfrm>
      </p:grpSpPr>
    </p:spTree>
  </p:cSld>
  <p:clrMapOvr>
    <a:masterClrMapping/>
  </p:clrMapOvr>
  <p:transition spd="med" advClick="1"/>
</p:sldLayout>
</file>

<file path=ppt/slideMasters/_rels/slideMaster1.xml.rels><?xml version="1.0" encoding="UTF-8" standalone="yes"?><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 Id="rId9" Type="http://schemas.openxmlformats.org/officeDocument/2006/relationships/slideLayout" Target="../slideLayouts/slideLayout8.xml"/><Relationship Id="rId10" Type="http://schemas.openxmlformats.org/officeDocument/2006/relationships/slideLayout" Target="../slideLayouts/slideLayout9.xml"/><Relationship Id="rId11" Type="http://schemas.openxmlformats.org/officeDocument/2006/relationships/slideLayout" Target="../slideLayouts/slideLayout10.xml"/><Relationship Id="rId12" Type="http://schemas.openxmlformats.org/officeDocument/2006/relationships/slideLayout" Target="../slideLayouts/slideLayout11.xml"/><Relationship Id="rId13" Type="http://schemas.openxmlformats.org/officeDocument/2006/relationships/slideLayout" Target="../slideLayouts/slideLayout1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p:bgPr>
    </p:bg>
    <p:spTree>
      <p:nvGrpSpPr>
        <p:cNvPr id="1" name=""/>
        <p:cNvGrpSpPr/>
        <p:nvPr/>
      </p:nvGrpSpPr>
      <p:grpSpPr>
        <a:xfrm>
          <a:off x="0" y="0"/>
          <a:ext cx="0" cy="0"/>
          <a:chOff x="0" y="0"/>
          <a:chExt cx="0" cy="0"/>
        </a:xfrm>
      </p:grpSpPr>
      <p:sp>
        <p:nvSpPr>
          <p:cNvPr id="2" name="Shape 2"/>
          <p:cNvSpPr/>
          <p:nvPr>
            <p:ph type="title"/>
          </p:nvPr>
        </p:nvSpPr>
        <p:spPr>
          <a:xfrm>
            <a:off x="952500" y="444500"/>
            <a:ext cx="11099800" cy="2159000"/>
          </a:xfrm>
          <a:prstGeom prst="rect">
            <a:avLst/>
          </a:prstGeom>
          <a:ln w="25400">
            <a:solidFill>
              <a:srgbClr val="85888D"/>
            </a:solidFill>
            <a:miter lim="400000"/>
          </a:ln>
          <a:extLst>
            <a:ext uri="{C572A759-6A51-4108-AA02-DFA0A04FC94B}">
              <ma14:wrappingTextBoxFlag xmlns:ma14="http://schemas.microsoft.com/office/mac/drawingml/2011/main" val="1"/>
            </a:ext>
          </a:extLst>
        </p:spPr>
        <p:txBody>
          <a:bodyPr lIns="0" tIns="0" rIns="0" bIns="0" anchor="ctr">
            <a:normAutofit fontScale="100000" lnSpcReduction="0"/>
          </a:bodyPr>
          <a:lstStyle/>
          <a:p>
            <a:pPr lvl="0">
              <a:defRPr sz="1800"/>
            </a:pPr>
            <a:r>
              <a:rPr sz="3500"/>
              <a:t>Titolo Testo</a:t>
            </a:r>
          </a:p>
        </p:txBody>
      </p:sp>
      <p:sp>
        <p:nvSpPr>
          <p:cNvPr id="3" name="Shape 3"/>
          <p:cNvSpPr/>
          <p:nvPr>
            <p:ph type="body" idx="1"/>
          </p:nvPr>
        </p:nvSpPr>
        <p:spPr>
          <a:xfrm>
            <a:off x="952500" y="2603500"/>
            <a:ext cx="11099800" cy="6286500"/>
          </a:xfrm>
          <a:prstGeom prst="rect">
            <a:avLst/>
          </a:prstGeom>
          <a:ln w="12700">
            <a:miter lim="400000"/>
          </a:ln>
          <a:extLst>
            <a:ext uri="{C572A759-6A51-4108-AA02-DFA0A04FC94B}">
              <ma14:wrappingTextBoxFlag xmlns:ma14="http://schemas.microsoft.com/office/mac/drawingml/2011/main" val="1"/>
            </a:ext>
          </a:extLst>
        </p:spPr>
        <p:txBody>
          <a:bodyPr lIns="0" tIns="0" rIns="0" bIns="0" anchor="ctr">
            <a:normAutofit fontScale="100000" lnSpcReduction="0"/>
          </a:bodyPr>
          <a:lstStyle/>
          <a:p>
            <a:pPr lvl="0">
              <a:defRPr sz="1800"/>
            </a:pPr>
            <a:r>
              <a:rPr sz="3600"/>
              <a:t>Corpo livello uno</a:t>
            </a:r>
            <a:endParaRPr sz="3600"/>
          </a:p>
          <a:p>
            <a:pPr lvl="1">
              <a:defRPr sz="1800"/>
            </a:pPr>
            <a:r>
              <a:rPr sz="3600"/>
              <a:t>Corpo livello due</a:t>
            </a:r>
            <a:endParaRPr sz="3600"/>
          </a:p>
          <a:p>
            <a:pPr lvl="2">
              <a:defRPr sz="1800"/>
            </a:pPr>
            <a:r>
              <a:rPr sz="3600"/>
              <a:t>Corpo livello tre</a:t>
            </a:r>
            <a:endParaRPr sz="3600"/>
          </a:p>
          <a:p>
            <a:pPr lvl="3">
              <a:defRPr sz="1800"/>
            </a:pPr>
            <a:r>
              <a:rPr sz="3600"/>
              <a:t>Corpo livello quattro</a:t>
            </a:r>
            <a:endParaRPr sz="3600"/>
          </a:p>
          <a:p>
            <a:pPr lvl="4">
              <a:defRPr sz="1800"/>
            </a:pPr>
            <a:r>
              <a:rPr sz="3600"/>
              <a:t>Livello 5</a:t>
            </a:r>
          </a:p>
        </p:txBody>
      </p:sp>
    </p:spTree>
  </p:cSld>
  <p:clrMap bg1="lt1" tx1="dk1" bg2="lt2" tx2="dk2" accent1="accent1" accent2="accent2" accent3="accent3" accent4="accent4" accent5="accent5" accent6="accent6" hlink="hlink" folHlink="folHlink"/>
  <p:sldLayoutIdLst>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Lst>
  <p:transition spd="med" advClick="1"/>
  <p:txStyles>
    <p:titleStyle>
      <a:lvl1pPr algn="ctr" defTabSz="584200">
        <a:defRPr sz="3500">
          <a:latin typeface="+mj-lt"/>
          <a:ea typeface="+mj-ea"/>
          <a:cs typeface="+mj-cs"/>
          <a:sym typeface="Times New Roman"/>
        </a:defRPr>
      </a:lvl1pPr>
      <a:lvl2pPr indent="228600" algn="ctr" defTabSz="584200">
        <a:defRPr sz="3500">
          <a:latin typeface="+mj-lt"/>
          <a:ea typeface="+mj-ea"/>
          <a:cs typeface="+mj-cs"/>
          <a:sym typeface="Times New Roman"/>
        </a:defRPr>
      </a:lvl2pPr>
      <a:lvl3pPr indent="457200" algn="ctr" defTabSz="584200">
        <a:defRPr sz="3500">
          <a:latin typeface="+mj-lt"/>
          <a:ea typeface="+mj-ea"/>
          <a:cs typeface="+mj-cs"/>
          <a:sym typeface="Times New Roman"/>
        </a:defRPr>
      </a:lvl3pPr>
      <a:lvl4pPr indent="685800" algn="ctr" defTabSz="584200">
        <a:defRPr sz="3500">
          <a:latin typeface="+mj-lt"/>
          <a:ea typeface="+mj-ea"/>
          <a:cs typeface="+mj-cs"/>
          <a:sym typeface="Times New Roman"/>
        </a:defRPr>
      </a:lvl4pPr>
      <a:lvl5pPr indent="914400" algn="ctr" defTabSz="584200">
        <a:defRPr sz="3500">
          <a:latin typeface="+mj-lt"/>
          <a:ea typeface="+mj-ea"/>
          <a:cs typeface="+mj-cs"/>
          <a:sym typeface="Times New Roman"/>
        </a:defRPr>
      </a:lvl5pPr>
      <a:lvl6pPr indent="1143000" algn="ctr" defTabSz="584200">
        <a:defRPr sz="3500">
          <a:latin typeface="+mj-lt"/>
          <a:ea typeface="+mj-ea"/>
          <a:cs typeface="+mj-cs"/>
          <a:sym typeface="Times New Roman"/>
        </a:defRPr>
      </a:lvl6pPr>
      <a:lvl7pPr indent="1371600" algn="ctr" defTabSz="584200">
        <a:defRPr sz="3500">
          <a:latin typeface="+mj-lt"/>
          <a:ea typeface="+mj-ea"/>
          <a:cs typeface="+mj-cs"/>
          <a:sym typeface="Times New Roman"/>
        </a:defRPr>
      </a:lvl7pPr>
      <a:lvl8pPr indent="1600200" algn="ctr" defTabSz="584200">
        <a:defRPr sz="3500">
          <a:latin typeface="+mj-lt"/>
          <a:ea typeface="+mj-ea"/>
          <a:cs typeface="+mj-cs"/>
          <a:sym typeface="Times New Roman"/>
        </a:defRPr>
      </a:lvl8pPr>
      <a:lvl9pPr indent="1828800" algn="ctr" defTabSz="584200">
        <a:defRPr sz="3500">
          <a:latin typeface="+mj-lt"/>
          <a:ea typeface="+mj-ea"/>
          <a:cs typeface="+mj-cs"/>
          <a:sym typeface="Times New Roman"/>
        </a:defRPr>
      </a:lvl9pPr>
    </p:titleStyle>
    <p:bodyStyle>
      <a:lvl1pPr marL="444500" indent="-444500" algn="just" defTabSz="584200">
        <a:spcBef>
          <a:spcPts val="4200"/>
        </a:spcBef>
        <a:buSzPct val="75000"/>
        <a:buChar char="•"/>
        <a:defRPr sz="3600">
          <a:latin typeface="+mj-lt"/>
          <a:ea typeface="+mj-ea"/>
          <a:cs typeface="+mj-cs"/>
          <a:sym typeface="Times New Roman"/>
        </a:defRPr>
      </a:lvl1pPr>
      <a:lvl2pPr marL="889000" indent="-444500" algn="just" defTabSz="584200">
        <a:spcBef>
          <a:spcPts val="4200"/>
        </a:spcBef>
        <a:buSzPct val="75000"/>
        <a:buChar char="•"/>
        <a:defRPr sz="3600">
          <a:latin typeface="+mj-lt"/>
          <a:ea typeface="+mj-ea"/>
          <a:cs typeface="+mj-cs"/>
          <a:sym typeface="Times New Roman"/>
        </a:defRPr>
      </a:lvl2pPr>
      <a:lvl3pPr marL="1333500" indent="-444500" algn="just" defTabSz="584200">
        <a:spcBef>
          <a:spcPts val="4200"/>
        </a:spcBef>
        <a:buSzPct val="75000"/>
        <a:buChar char="•"/>
        <a:defRPr sz="3600">
          <a:latin typeface="+mj-lt"/>
          <a:ea typeface="+mj-ea"/>
          <a:cs typeface="+mj-cs"/>
          <a:sym typeface="Times New Roman"/>
        </a:defRPr>
      </a:lvl3pPr>
      <a:lvl4pPr marL="1778000" indent="-444500" algn="just" defTabSz="584200">
        <a:spcBef>
          <a:spcPts val="4200"/>
        </a:spcBef>
        <a:buSzPct val="75000"/>
        <a:buChar char="•"/>
        <a:defRPr sz="3600">
          <a:latin typeface="+mj-lt"/>
          <a:ea typeface="+mj-ea"/>
          <a:cs typeface="+mj-cs"/>
          <a:sym typeface="Times New Roman"/>
        </a:defRPr>
      </a:lvl4pPr>
      <a:lvl5pPr marL="2222500" indent="-444500" algn="just" defTabSz="584200">
        <a:spcBef>
          <a:spcPts val="4200"/>
        </a:spcBef>
        <a:buSzPct val="75000"/>
        <a:buChar char="•"/>
        <a:defRPr sz="3600">
          <a:latin typeface="+mj-lt"/>
          <a:ea typeface="+mj-ea"/>
          <a:cs typeface="+mj-cs"/>
          <a:sym typeface="Times New Roman"/>
        </a:defRPr>
      </a:lvl5pPr>
      <a:lvl6pPr marL="2667000" indent="-444500" algn="just" defTabSz="584200">
        <a:spcBef>
          <a:spcPts val="4200"/>
        </a:spcBef>
        <a:buSzPct val="75000"/>
        <a:buChar char="•"/>
        <a:defRPr sz="3600">
          <a:latin typeface="+mj-lt"/>
          <a:ea typeface="+mj-ea"/>
          <a:cs typeface="+mj-cs"/>
          <a:sym typeface="Times New Roman"/>
        </a:defRPr>
      </a:lvl6pPr>
      <a:lvl7pPr marL="3111500" indent="-444500" algn="just" defTabSz="584200">
        <a:spcBef>
          <a:spcPts val="4200"/>
        </a:spcBef>
        <a:buSzPct val="75000"/>
        <a:buChar char="•"/>
        <a:defRPr sz="3600">
          <a:latin typeface="+mj-lt"/>
          <a:ea typeface="+mj-ea"/>
          <a:cs typeface="+mj-cs"/>
          <a:sym typeface="Times New Roman"/>
        </a:defRPr>
      </a:lvl7pPr>
      <a:lvl8pPr marL="3556000" indent="-444500" algn="just" defTabSz="584200">
        <a:spcBef>
          <a:spcPts val="4200"/>
        </a:spcBef>
        <a:buSzPct val="75000"/>
        <a:buChar char="•"/>
        <a:defRPr sz="3600">
          <a:latin typeface="+mj-lt"/>
          <a:ea typeface="+mj-ea"/>
          <a:cs typeface="+mj-cs"/>
          <a:sym typeface="Times New Roman"/>
        </a:defRPr>
      </a:lvl8pPr>
      <a:lvl9pPr marL="4000500" indent="-444500" algn="just" defTabSz="584200">
        <a:spcBef>
          <a:spcPts val="4200"/>
        </a:spcBef>
        <a:buSzPct val="75000"/>
        <a:buChar char="•"/>
        <a:defRPr sz="3600">
          <a:latin typeface="+mj-lt"/>
          <a:ea typeface="+mj-ea"/>
          <a:cs typeface="+mj-cs"/>
          <a:sym typeface="Times New Roman"/>
        </a:defRPr>
      </a:lvl9pPr>
    </p:bodyStyle>
    <p:otherStyle>
      <a:lvl1pPr algn="ctr" defTabSz="584200">
        <a:defRPr>
          <a:solidFill>
            <a:schemeClr val="tx1"/>
          </a:solidFill>
          <a:latin typeface="+mn-lt"/>
          <a:ea typeface="+mn-ea"/>
          <a:cs typeface="+mn-cs"/>
          <a:sym typeface="Helvetica Light"/>
        </a:defRPr>
      </a:lvl1pPr>
      <a:lvl2pPr indent="228600" algn="ctr" defTabSz="584200">
        <a:defRPr>
          <a:solidFill>
            <a:schemeClr val="tx1"/>
          </a:solidFill>
          <a:latin typeface="+mn-lt"/>
          <a:ea typeface="+mn-ea"/>
          <a:cs typeface="+mn-cs"/>
          <a:sym typeface="Helvetica Light"/>
        </a:defRPr>
      </a:lvl2pPr>
      <a:lvl3pPr indent="457200" algn="ctr" defTabSz="584200">
        <a:defRPr>
          <a:solidFill>
            <a:schemeClr val="tx1"/>
          </a:solidFill>
          <a:latin typeface="+mn-lt"/>
          <a:ea typeface="+mn-ea"/>
          <a:cs typeface="+mn-cs"/>
          <a:sym typeface="Helvetica Light"/>
        </a:defRPr>
      </a:lvl3pPr>
      <a:lvl4pPr indent="685800" algn="ctr" defTabSz="584200">
        <a:defRPr>
          <a:solidFill>
            <a:schemeClr val="tx1"/>
          </a:solidFill>
          <a:latin typeface="+mn-lt"/>
          <a:ea typeface="+mn-ea"/>
          <a:cs typeface="+mn-cs"/>
          <a:sym typeface="Helvetica Light"/>
        </a:defRPr>
      </a:lvl4pPr>
      <a:lvl5pPr indent="914400" algn="ctr" defTabSz="584200">
        <a:defRPr>
          <a:solidFill>
            <a:schemeClr val="tx1"/>
          </a:solidFill>
          <a:latin typeface="+mn-lt"/>
          <a:ea typeface="+mn-ea"/>
          <a:cs typeface="+mn-cs"/>
          <a:sym typeface="Helvetica Light"/>
        </a:defRPr>
      </a:lvl5pPr>
      <a:lvl6pPr indent="1143000" algn="ctr" defTabSz="584200">
        <a:defRPr>
          <a:solidFill>
            <a:schemeClr val="tx1"/>
          </a:solidFill>
          <a:latin typeface="+mn-lt"/>
          <a:ea typeface="+mn-ea"/>
          <a:cs typeface="+mn-cs"/>
          <a:sym typeface="Helvetica Light"/>
        </a:defRPr>
      </a:lvl6pPr>
      <a:lvl7pPr indent="1371600" algn="ctr" defTabSz="584200">
        <a:defRPr>
          <a:solidFill>
            <a:schemeClr val="tx1"/>
          </a:solidFill>
          <a:latin typeface="+mn-lt"/>
          <a:ea typeface="+mn-ea"/>
          <a:cs typeface="+mn-cs"/>
          <a:sym typeface="Helvetica Light"/>
        </a:defRPr>
      </a:lvl7pPr>
      <a:lvl8pPr indent="1600200" algn="ctr" defTabSz="584200">
        <a:defRPr>
          <a:solidFill>
            <a:schemeClr val="tx1"/>
          </a:solidFill>
          <a:latin typeface="+mn-lt"/>
          <a:ea typeface="+mn-ea"/>
          <a:cs typeface="+mn-cs"/>
          <a:sym typeface="Helvetica Light"/>
        </a:defRPr>
      </a:lvl8pPr>
      <a:lvl9pPr indent="1828800" algn="ctr" defTabSz="584200">
        <a:defRPr>
          <a:solidFill>
            <a:schemeClr val="tx1"/>
          </a:solidFill>
          <a:latin typeface="+mn-lt"/>
          <a:ea typeface="+mn-ea"/>
          <a:cs typeface="+mn-cs"/>
          <a:sym typeface="Helvetica Light"/>
        </a:defRPr>
      </a:lvl9pPr>
    </p:otherStyle>
  </p:txStyles>
</p:sldMaster>
</file>

<file path=ppt/slides/_rels/slide1.xml.rels><?xml version="1.0" encoding="UTF-8" standalone="yes"?><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hyperlink" Target="http://it.wikipedia.org/wiki/Sfera_celeste" TargetMode="External"/><Relationship Id="rId3" Type="http://schemas.openxmlformats.org/officeDocument/2006/relationships/hyperlink" Target="http://it.wikipedia.org/wiki/Alba_(giorno)" TargetMode="External"/><Relationship Id="rId4" Type="http://schemas.openxmlformats.org/officeDocument/2006/relationships/hyperlink" Target="http://it.wikipedia.org/wiki/Tramonto" TargetMode="External"/></Relationships>

</file>

<file path=ppt/slides/_rels/slide12.xml.rels><?xml version="1.0" encoding="UTF-8" standalone="yes"?><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image" Target="../media/image1.jpeg"/></Relationships>

</file>

<file path=ppt/slides/_rels/slide18.xml.rels><?xml version="1.0" encoding="UTF-8" standalone="yes"?><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Relationships xmlns="http://schemas.openxmlformats.org/package/2006/relationships"><Relationship Id="rId1" Type="http://schemas.openxmlformats.org/officeDocument/2006/relationships/slideLayout" Target="../slideLayouts/slideLayout6.xml"/></Relationships>

</file>

<file path=ppt/slides/_rels/slide21.xml.rels><?xml version="1.0" encoding="UTF-8" standalone="yes"?><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32" name="Shape 32"/>
          <p:cNvSpPr/>
          <p:nvPr>
            <p:ph type="title"/>
          </p:nvPr>
        </p:nvSpPr>
        <p:spPr>
          <a:xfrm>
            <a:off x="952500" y="444500"/>
            <a:ext cx="11099800" cy="1457673"/>
          </a:xfrm>
          <a:prstGeom prst="rect">
            <a:avLst/>
          </a:prstGeom>
        </p:spPr>
        <p:txBody>
          <a:bodyPr/>
          <a:lstStyle/>
          <a:p>
            <a:pPr lvl="0">
              <a:defRPr sz="1800"/>
            </a:pPr>
            <a:r>
              <a:rPr sz="3500"/>
              <a:t>il problema della demarcazione</a:t>
            </a:r>
          </a:p>
        </p:txBody>
      </p:sp>
      <p:sp>
        <p:nvSpPr>
          <p:cNvPr id="33" name="Shape 33"/>
          <p:cNvSpPr/>
          <p:nvPr>
            <p:ph type="body" idx="1"/>
          </p:nvPr>
        </p:nvSpPr>
        <p:spPr>
          <a:xfrm>
            <a:off x="952500" y="2137667"/>
            <a:ext cx="11099800" cy="6752333"/>
          </a:xfrm>
          <a:prstGeom prst="rect">
            <a:avLst/>
          </a:prstGeom>
          <a:ln w="25400">
            <a:solidFill>
              <a:srgbClr val="85888D"/>
            </a:solidFill>
          </a:ln>
        </p:spPr>
        <p:txBody>
          <a:bodyPr/>
          <a:lstStyle/>
          <a:p>
            <a:pPr lvl="0" marL="0" indent="0">
              <a:spcBef>
                <a:spcPts val="0"/>
              </a:spcBef>
              <a:buSzTx/>
              <a:buNone/>
              <a:defRPr sz="1800"/>
            </a:pPr>
            <a:r>
              <a:rPr sz="2800"/>
              <a:t>Trovare un criterio di separazione tra le teorie e la conoscenza scientifica e le teorie di altra natura</a:t>
            </a:r>
            <a:endParaRPr sz="2800"/>
          </a:p>
          <a:p>
            <a:pPr lvl="0" marL="0" indent="0">
              <a:spcBef>
                <a:spcPts val="0"/>
              </a:spcBef>
              <a:buSzTx/>
              <a:buNone/>
              <a:defRPr sz="1800"/>
            </a:pPr>
            <a:endParaRPr sz="2800"/>
          </a:p>
          <a:p>
            <a:pPr lvl="0" marL="0" indent="0">
              <a:spcBef>
                <a:spcPts val="0"/>
              </a:spcBef>
              <a:buSzTx/>
              <a:buNone/>
              <a:defRPr sz="1800"/>
            </a:pPr>
            <a:r>
              <a:rPr sz="2800"/>
              <a:t>detto in altri termini si tratta di indicare un confine che separa la scienza dalla metafisica.</a:t>
            </a:r>
            <a:endParaRPr sz="2800"/>
          </a:p>
          <a:p>
            <a:pPr lvl="0" marL="0" indent="0">
              <a:spcBef>
                <a:spcPts val="0"/>
              </a:spcBef>
              <a:buSzTx/>
              <a:buNone/>
              <a:defRPr sz="1800"/>
            </a:pPr>
            <a:endParaRPr sz="2800"/>
          </a:p>
          <a:p>
            <a:pPr lvl="0" marL="0" indent="0">
              <a:spcBef>
                <a:spcPts val="0"/>
              </a:spcBef>
              <a:buSzTx/>
              <a:buNone/>
              <a:defRPr sz="1800"/>
            </a:pPr>
            <a:r>
              <a:rPr sz="2800"/>
              <a:t>Metafisica: In Aristotele, è la dottrina, da lui chiamata «filosofia prima» (πρώτη ϕιλοσοϕία) e definita come teoria dell’«ente in quanto ente» (ὂν ᾗ ὄν, </a:t>
            </a:r>
            <a:r>
              <a:rPr i="1" sz="2800"/>
              <a:t>ens qua ens</a:t>
            </a:r>
            <a:r>
              <a:rPr sz="2800"/>
              <a:t>), che studia la realtà considerata in quei soli caratteri universalissimi che la fanno esser tale, ed esclusi quei caratteri specifici che le conferiscono la natura di realtà determinata, oggetto di una scienza particolare; è intrinseco, nel concetto di questa distinzione, che la conoscenza teoretica della realtà ha carattere di conoscenza assoluta, rispetto alla relatività di tutte le altre.</a:t>
            </a:r>
          </a:p>
        </p:txBody>
      </p:sp>
    </p:spTree>
  </p:cSld>
  <p:clrMapOvr>
    <a:masterClrMapping/>
  </p:clrMapOvr>
  <p:transition spd="med" advClick="1"/>
</p:sld>
</file>

<file path=ppt/slides/slide10.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59" name="Shape 59"/>
          <p:cNvSpPr/>
          <p:nvPr>
            <p:ph type="title"/>
          </p:nvPr>
        </p:nvSpPr>
        <p:spPr>
          <a:prstGeom prst="rect">
            <a:avLst/>
          </a:prstGeom>
        </p:spPr>
        <p:txBody>
          <a:bodyPr/>
          <a:lstStyle/>
          <a:p>
            <a:pPr lvl="0">
              <a:defRPr sz="1800"/>
            </a:pPr>
            <a:r>
              <a:rPr sz="3500"/>
              <a:t>senso e significato</a:t>
            </a:r>
          </a:p>
        </p:txBody>
      </p:sp>
      <p:sp>
        <p:nvSpPr>
          <p:cNvPr id="60" name="Shape 60"/>
          <p:cNvSpPr/>
          <p:nvPr>
            <p:ph type="body" idx="1"/>
          </p:nvPr>
        </p:nvSpPr>
        <p:spPr>
          <a:prstGeom prst="rect">
            <a:avLst/>
          </a:prstGeom>
        </p:spPr>
        <p:txBody>
          <a:bodyPr/>
          <a:lstStyle/>
          <a:p>
            <a:pPr lvl="0">
              <a:defRPr sz="1800"/>
            </a:pPr>
            <a:r>
              <a:rPr sz="3600"/>
              <a:t>La soluzione offerta da Frege si articola distinguendo il senso di un’espressione dal suo significato o denotazione.</a:t>
            </a:r>
            <a:endParaRPr sz="3600"/>
          </a:p>
          <a:p>
            <a:pPr lvl="0">
              <a:defRPr sz="1800"/>
            </a:pPr>
            <a:r>
              <a:rPr sz="3600"/>
              <a:t>“a” e “b” sono uguali in quanto significano, denotano uno stesso oggetto, ma questo oggetto viene descritto in termini differenti.</a:t>
            </a:r>
            <a:endParaRPr sz="3600"/>
          </a:p>
        </p:txBody>
      </p:sp>
    </p:spTree>
  </p:cSld>
  <p:clrMapOvr>
    <a:masterClrMapping/>
  </p:clrMapOvr>
  <p:transition spd="med" advClick="1"/>
</p:sld>
</file>

<file path=ppt/slides/slide11.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62" name="Shape 62"/>
          <p:cNvSpPr/>
          <p:nvPr>
            <p:ph type="title"/>
          </p:nvPr>
        </p:nvSpPr>
        <p:spPr>
          <a:xfrm>
            <a:off x="952500" y="444500"/>
            <a:ext cx="11099800" cy="1236018"/>
          </a:xfrm>
          <a:prstGeom prst="rect">
            <a:avLst/>
          </a:prstGeom>
        </p:spPr>
        <p:txBody>
          <a:bodyPr/>
          <a:lstStyle/>
          <a:p>
            <a:pPr lvl="0">
              <a:defRPr sz="1800"/>
            </a:pPr>
            <a:r>
              <a:rPr sz="3500"/>
              <a:t>Espero e fosforo</a:t>
            </a:r>
          </a:p>
        </p:txBody>
      </p:sp>
      <p:sp>
        <p:nvSpPr>
          <p:cNvPr id="63" name="Shape 63"/>
          <p:cNvSpPr/>
          <p:nvPr>
            <p:ph type="body" idx="1"/>
          </p:nvPr>
        </p:nvSpPr>
        <p:spPr>
          <a:xfrm>
            <a:off x="950407" y="2609850"/>
            <a:ext cx="11099801" cy="6286500"/>
          </a:xfrm>
          <a:prstGeom prst="rect">
            <a:avLst/>
          </a:prstGeom>
        </p:spPr>
        <p:txBody>
          <a:bodyPr/>
          <a:lstStyle/>
          <a:p>
            <a:pPr lvl="0" marL="0" indent="0" algn="ctr" defTabSz="457200">
              <a:spcBef>
                <a:spcPts val="700"/>
              </a:spcBef>
              <a:buSzTx/>
              <a:buNone/>
              <a:defRPr sz="1800"/>
            </a:pPr>
            <a:r>
              <a:rPr sz="3000">
                <a:solidFill>
                  <a:srgbClr val="252525"/>
                </a:solidFill>
              </a:rPr>
              <a:t>Espero=Fosforo</a:t>
            </a:r>
            <a:endParaRPr sz="3000">
              <a:solidFill>
                <a:srgbClr val="252525"/>
              </a:solidFill>
            </a:endParaRPr>
          </a:p>
          <a:p>
            <a:pPr lvl="0" marL="0" indent="0" defTabSz="457200">
              <a:spcBef>
                <a:spcPts val="700"/>
              </a:spcBef>
              <a:buSzTx/>
              <a:buNone/>
              <a:defRPr sz="1800"/>
            </a:pPr>
            <a:endParaRPr sz="3000">
              <a:solidFill>
                <a:srgbClr val="252525"/>
              </a:solidFill>
            </a:endParaRPr>
          </a:p>
          <a:p>
            <a:pPr lvl="0" marL="0" indent="0" algn="ctr" defTabSz="457200">
              <a:spcBef>
                <a:spcPts val="700"/>
              </a:spcBef>
              <a:buSzTx/>
              <a:buNone/>
              <a:defRPr sz="1800"/>
            </a:pPr>
            <a:r>
              <a:rPr sz="3000">
                <a:solidFill>
                  <a:srgbClr val="252525"/>
                </a:solidFill>
              </a:rPr>
              <a:t>Venere</a:t>
            </a:r>
            <a:endParaRPr sz="3000">
              <a:solidFill>
                <a:srgbClr val="252525"/>
              </a:solidFill>
            </a:endParaRPr>
          </a:p>
          <a:p>
            <a:pPr lvl="0" marL="0" indent="0" defTabSz="457200">
              <a:spcBef>
                <a:spcPts val="700"/>
              </a:spcBef>
              <a:buSzTx/>
              <a:buNone/>
              <a:defRPr sz="1800"/>
            </a:pPr>
            <a:endParaRPr sz="3000">
              <a:solidFill>
                <a:srgbClr val="252525"/>
              </a:solidFill>
            </a:endParaRPr>
          </a:p>
          <a:p>
            <a:pPr lvl="0" marL="0" indent="0" defTabSz="457200">
              <a:spcBef>
                <a:spcPts val="700"/>
              </a:spcBef>
              <a:buSzTx/>
              <a:buNone/>
              <a:defRPr sz="1800"/>
            </a:pPr>
            <a:r>
              <a:rPr sz="3000">
                <a:solidFill>
                  <a:srgbClr val="252525"/>
                </a:solidFill>
              </a:rPr>
              <a:t>Venere ha l'aspetto di una stella lucentissima di colore giallo-biancastro, di gran lunga più brillante di qualsiasi altra stella nel </a:t>
            </a:r>
            <a:r>
              <a:rPr sz="3000">
                <a:solidFill>
                  <a:srgbClr val="272727"/>
                </a:solidFill>
                <a:hlinkClick r:id="rId2" invalidUrl="" action="" tgtFrame="" tooltip="" history="1" highlightClick="0" endSnd="0"/>
              </a:rPr>
              <a:t>firmamento</a:t>
            </a:r>
            <a:r>
              <a:rPr sz="3000">
                <a:solidFill>
                  <a:srgbClr val="272727"/>
                </a:solidFill>
              </a:rPr>
              <a:t>. </a:t>
            </a:r>
            <a:r>
              <a:rPr sz="3000">
                <a:solidFill>
                  <a:srgbClr val="252525"/>
                </a:solidFill>
              </a:rPr>
              <a:t>Raggiunge la sua massima brillantezza poco prima </a:t>
            </a:r>
            <a:r>
              <a:rPr sz="3000">
                <a:solidFill>
                  <a:srgbClr val="212121"/>
                </a:solidFill>
              </a:rPr>
              <a:t>dell'</a:t>
            </a:r>
            <a:r>
              <a:rPr sz="3000">
                <a:solidFill>
                  <a:srgbClr val="212121"/>
                </a:solidFill>
                <a:hlinkClick r:id="rId3" invalidUrl="" action="" tgtFrame="" tooltip="" history="1" highlightClick="0" endSnd="0"/>
              </a:rPr>
              <a:t>alba</a:t>
            </a:r>
            <a:r>
              <a:rPr sz="3000">
                <a:solidFill>
                  <a:srgbClr val="252525"/>
                </a:solidFill>
              </a:rPr>
              <a:t> o poco dopo il </a:t>
            </a:r>
            <a:r>
              <a:rPr sz="3000">
                <a:hlinkClick r:id="rId4" invalidUrl="" action="" tgtFrame="" tooltip="" history="1" highlightClick="0" endSnd="0"/>
              </a:rPr>
              <a:t>tramonto</a:t>
            </a:r>
            <a:r>
              <a:rPr sz="3000">
                <a:solidFill>
                  <a:srgbClr val="252525"/>
                </a:solidFill>
              </a:rPr>
              <a:t> e per questa ragione è spesso stato chiamato da popoli antichi la "Stella del Mattino” (Fosforo) o la "Stella della Sera” (Espero).</a:t>
            </a:r>
          </a:p>
        </p:txBody>
      </p:sp>
      <p:sp>
        <p:nvSpPr>
          <p:cNvPr id="64" name="Shape 64"/>
          <p:cNvSpPr/>
          <p:nvPr/>
        </p:nvSpPr>
        <p:spPr>
          <a:xfrm flipV="1">
            <a:off x="6500307" y="3892549"/>
            <a:ext cx="1" cy="642296"/>
          </a:xfrm>
          <a:prstGeom prst="line">
            <a:avLst/>
          </a:prstGeom>
          <a:ln w="25400">
            <a:solidFill/>
            <a:miter lim="400000"/>
          </a:ln>
        </p:spPr>
        <p:txBody>
          <a:bodyPr lIns="50800" tIns="50800" rIns="50800" bIns="50800" anchor="ctr"/>
          <a:lstStyle/>
          <a:p>
            <a:pPr lvl="0">
              <a:defRPr sz="3500">
                <a:latin typeface="+mj-lt"/>
                <a:ea typeface="+mj-ea"/>
                <a:cs typeface="+mj-cs"/>
                <a:sym typeface="Times New Roman"/>
              </a:defRPr>
            </a:pPr>
          </a:p>
        </p:txBody>
      </p:sp>
      <p:sp>
        <p:nvSpPr>
          <p:cNvPr id="65" name="Shape 65"/>
          <p:cNvSpPr/>
          <p:nvPr/>
        </p:nvSpPr>
        <p:spPr>
          <a:xfrm>
            <a:off x="1763811" y="2771974"/>
            <a:ext cx="2619178" cy="554237"/>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lvl1pPr>
              <a:defRPr sz="3200">
                <a:latin typeface="+mj-lt"/>
                <a:ea typeface="+mj-ea"/>
                <a:cs typeface="+mj-cs"/>
                <a:sym typeface="Times New Roman"/>
              </a:defRPr>
            </a:lvl1pPr>
          </a:lstStyle>
          <a:p>
            <a:pPr lvl="0">
              <a:defRPr sz="1800"/>
            </a:pPr>
            <a:r>
              <a:rPr sz="3200"/>
              <a:t>stella della sera</a:t>
            </a:r>
          </a:p>
        </p:txBody>
      </p:sp>
      <p:sp>
        <p:nvSpPr>
          <p:cNvPr id="66" name="Shape 66"/>
          <p:cNvSpPr/>
          <p:nvPr/>
        </p:nvSpPr>
        <p:spPr>
          <a:xfrm>
            <a:off x="8766869" y="2771974"/>
            <a:ext cx="2913262" cy="554237"/>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lvl1pPr>
              <a:defRPr sz="3200">
                <a:latin typeface="+mj-lt"/>
                <a:ea typeface="+mj-ea"/>
                <a:cs typeface="+mj-cs"/>
                <a:sym typeface="Times New Roman"/>
              </a:defRPr>
            </a:lvl1pPr>
          </a:lstStyle>
          <a:p>
            <a:pPr lvl="0">
              <a:defRPr sz="1800"/>
            </a:pPr>
            <a:r>
              <a:rPr sz="3200"/>
              <a:t>stella del mattino</a:t>
            </a:r>
          </a:p>
        </p:txBody>
      </p:sp>
      <p:sp>
        <p:nvSpPr>
          <p:cNvPr id="67" name="Shape 67"/>
          <p:cNvSpPr/>
          <p:nvPr/>
        </p:nvSpPr>
        <p:spPr>
          <a:xfrm flipH="1">
            <a:off x="5027878" y="3049092"/>
            <a:ext cx="708338" cy="1"/>
          </a:xfrm>
          <a:prstGeom prst="line">
            <a:avLst/>
          </a:prstGeom>
          <a:ln w="25400">
            <a:solidFill/>
            <a:miter lim="400000"/>
            <a:tailEnd type="triangle"/>
          </a:ln>
        </p:spPr>
        <p:txBody>
          <a:bodyPr lIns="50800" tIns="50800" rIns="50800" bIns="50800" anchor="ctr"/>
          <a:lstStyle/>
          <a:p>
            <a:pPr lvl="0">
              <a:defRPr sz="3500">
                <a:latin typeface="+mj-lt"/>
                <a:ea typeface="+mj-ea"/>
                <a:cs typeface="+mj-cs"/>
                <a:sym typeface="Times New Roman"/>
              </a:defRPr>
            </a:pPr>
          </a:p>
        </p:txBody>
      </p:sp>
      <p:sp>
        <p:nvSpPr>
          <p:cNvPr id="68" name="Shape 68"/>
          <p:cNvSpPr/>
          <p:nvPr/>
        </p:nvSpPr>
        <p:spPr>
          <a:xfrm>
            <a:off x="7264400" y="3049092"/>
            <a:ext cx="891392" cy="1"/>
          </a:xfrm>
          <a:prstGeom prst="line">
            <a:avLst/>
          </a:prstGeom>
          <a:ln w="25400">
            <a:solidFill/>
            <a:miter lim="400000"/>
            <a:tailEnd type="triangle"/>
          </a:ln>
        </p:spPr>
        <p:txBody>
          <a:bodyPr lIns="50800" tIns="50800" rIns="50800" bIns="50800" anchor="ctr"/>
          <a:lstStyle/>
          <a:p>
            <a:pPr lvl="0">
              <a:defRPr sz="3500">
                <a:latin typeface="+mj-lt"/>
                <a:ea typeface="+mj-ea"/>
                <a:cs typeface="+mj-cs"/>
                <a:sym typeface="Times New Roman"/>
              </a:defRPr>
            </a:pPr>
          </a:p>
        </p:txBody>
      </p:sp>
      <p:sp>
        <p:nvSpPr>
          <p:cNvPr id="69" name="Shape 69"/>
          <p:cNvSpPr/>
          <p:nvPr/>
        </p:nvSpPr>
        <p:spPr>
          <a:xfrm>
            <a:off x="5935170" y="2741303"/>
            <a:ext cx="1130276" cy="615579"/>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lvl1pPr>
              <a:defRPr i="1">
                <a:solidFill>
                  <a:srgbClr val="EC5D57"/>
                </a:solidFill>
                <a:latin typeface="+mj-lt"/>
                <a:ea typeface="+mj-ea"/>
                <a:cs typeface="+mj-cs"/>
                <a:sym typeface="Times New Roman"/>
              </a:defRPr>
            </a:lvl1pPr>
          </a:lstStyle>
          <a:p>
            <a:pPr lvl="0">
              <a:defRPr i="0" sz="1800">
                <a:solidFill>
                  <a:srgbClr val="000000"/>
                </a:solidFill>
              </a:defRPr>
            </a:pPr>
            <a:r>
              <a:rPr i="1" sz="3600">
                <a:solidFill>
                  <a:srgbClr val="EC5D57"/>
                </a:solidFill>
              </a:rPr>
              <a:t>senso</a:t>
            </a:r>
          </a:p>
        </p:txBody>
      </p:sp>
      <p:sp>
        <p:nvSpPr>
          <p:cNvPr id="70" name="Shape 70"/>
          <p:cNvSpPr/>
          <p:nvPr/>
        </p:nvSpPr>
        <p:spPr>
          <a:xfrm>
            <a:off x="7578383" y="4404966"/>
            <a:ext cx="1937434" cy="565858"/>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lvl1pPr>
              <a:defRPr i="1" sz="3400">
                <a:solidFill>
                  <a:srgbClr val="EC5D57"/>
                </a:solidFill>
                <a:latin typeface="+mj-lt"/>
                <a:ea typeface="+mj-ea"/>
                <a:cs typeface="+mj-cs"/>
                <a:sym typeface="Times New Roman"/>
              </a:defRPr>
            </a:lvl1pPr>
          </a:lstStyle>
          <a:p>
            <a:pPr lvl="0">
              <a:defRPr i="0" sz="1800">
                <a:solidFill>
                  <a:srgbClr val="000000"/>
                </a:solidFill>
              </a:defRPr>
            </a:pPr>
            <a:r>
              <a:rPr i="1" sz="3400">
                <a:solidFill>
                  <a:srgbClr val="EC5D57"/>
                </a:solidFill>
              </a:rPr>
              <a:t>significato</a:t>
            </a:r>
          </a:p>
        </p:txBody>
      </p:sp>
    </p:spTree>
  </p:cSld>
  <p:clrMapOvr>
    <a:masterClrMapping/>
  </p:clrMapOvr>
  <p:transition spd="med" advClick="1"/>
</p:sld>
</file>

<file path=ppt/slides/slide12.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72" name="Shape 72"/>
          <p:cNvSpPr/>
          <p:nvPr>
            <p:ph type="title"/>
          </p:nvPr>
        </p:nvSpPr>
        <p:spPr>
          <a:xfrm>
            <a:off x="952500" y="444500"/>
            <a:ext cx="11099800" cy="1457127"/>
          </a:xfrm>
          <a:prstGeom prst="rect">
            <a:avLst/>
          </a:prstGeom>
        </p:spPr>
        <p:txBody>
          <a:bodyPr/>
          <a:lstStyle/>
          <a:p>
            <a:pPr lvl="0">
              <a:defRPr sz="1800"/>
            </a:pPr>
            <a:r>
              <a:rPr sz="3500"/>
              <a:t>senso e denotazione: nomi propri</a:t>
            </a:r>
          </a:p>
        </p:txBody>
      </p:sp>
      <p:sp>
        <p:nvSpPr>
          <p:cNvPr id="73" name="Shape 73"/>
          <p:cNvSpPr/>
          <p:nvPr>
            <p:ph type="body" idx="1"/>
          </p:nvPr>
        </p:nvSpPr>
        <p:spPr>
          <a:prstGeom prst="rect">
            <a:avLst/>
          </a:prstGeom>
        </p:spPr>
        <p:txBody>
          <a:bodyPr/>
          <a:lstStyle/>
          <a:p>
            <a:pPr lvl="0" marL="404495" indent="-404495" defTabSz="531622">
              <a:spcBef>
                <a:spcPts val="3800"/>
              </a:spcBef>
              <a:defRPr sz="1800"/>
            </a:pPr>
            <a:r>
              <a:rPr sz="3276"/>
              <a:t>la denotazione di un nome proprio o di una descrizione definita è l’oggetto a cui il nome si riferisce. Il senso invece è il modo di darsi dell’oggetto, la via per raggiungere l’oggetto denotato. </a:t>
            </a:r>
            <a:endParaRPr sz="3276"/>
          </a:p>
          <a:p>
            <a:pPr lvl="0" marL="404495" indent="-404495" defTabSz="531622">
              <a:spcBef>
                <a:spcPts val="3800"/>
              </a:spcBef>
              <a:defRPr sz="1800"/>
            </a:pPr>
            <a:r>
              <a:rPr sz="3276"/>
              <a:t>Nel caso del nome “Aristotele”, si potrebbe assumere come senso: “l’allievo di Platone”, “il maestro di Alessandro Magno”.</a:t>
            </a:r>
            <a:endParaRPr sz="3276"/>
          </a:p>
          <a:p>
            <a:pPr lvl="0" marL="404495" indent="-404495" defTabSz="531622">
              <a:spcBef>
                <a:spcPts val="3800"/>
              </a:spcBef>
              <a:defRPr sz="1800"/>
            </a:pPr>
            <a:r>
              <a:rPr sz="3276"/>
              <a:t>Il senso è ciò che un parlante competente di una lingua deve conoscere per determinare la denotazione di un’espressione.</a:t>
            </a:r>
            <a:endParaRPr sz="3276"/>
          </a:p>
          <a:p>
            <a:pPr lvl="0" marL="404495" indent="-404495" defTabSz="531622">
              <a:spcBef>
                <a:spcPts val="3800"/>
              </a:spcBef>
              <a:defRPr sz="1800"/>
            </a:pPr>
            <a:r>
              <a:rPr sz="3276"/>
              <a:t>Dato un termine singolare T prima afferriamo il senso di T e, poi attraverso T, determiniamo il suo riferimento.</a:t>
            </a:r>
          </a:p>
        </p:txBody>
      </p:sp>
    </p:spTree>
  </p:cSld>
  <p:clrMapOvr>
    <a:masterClrMapping/>
  </p:clrMapOvr>
  <p:transition spd="med" advClick="1"/>
</p:sld>
</file>

<file path=ppt/slides/slide13.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75" name="Shape 75"/>
          <p:cNvSpPr/>
          <p:nvPr>
            <p:ph type="title"/>
          </p:nvPr>
        </p:nvSpPr>
        <p:spPr>
          <a:xfrm>
            <a:off x="952500" y="444500"/>
            <a:ext cx="11099800" cy="1560463"/>
          </a:xfrm>
          <a:prstGeom prst="rect">
            <a:avLst/>
          </a:prstGeom>
        </p:spPr>
        <p:txBody>
          <a:bodyPr/>
          <a:lstStyle/>
          <a:p>
            <a:pPr lvl="0">
              <a:defRPr sz="1800"/>
            </a:pPr>
            <a:r>
              <a:rPr sz="3500"/>
              <a:t>il senso degli enunciati</a:t>
            </a:r>
          </a:p>
        </p:txBody>
      </p:sp>
      <p:sp>
        <p:nvSpPr>
          <p:cNvPr id="76" name="Shape 76"/>
          <p:cNvSpPr/>
          <p:nvPr>
            <p:ph type="body" idx="1"/>
          </p:nvPr>
        </p:nvSpPr>
        <p:spPr>
          <a:prstGeom prst="rect">
            <a:avLst/>
          </a:prstGeom>
        </p:spPr>
        <p:txBody>
          <a:bodyPr/>
          <a:lstStyle/>
          <a:p>
            <a:pPr lvl="0">
              <a:defRPr sz="1800"/>
            </a:pPr>
            <a:r>
              <a:rPr sz="3600"/>
              <a:t>Per Frege il senso di un enunciato è il pensiero che esso esprime, il contenuto proposizionale che costituisce l’oggetto della traduzione.</a:t>
            </a:r>
            <a:endParaRPr sz="3600"/>
          </a:p>
          <a:p>
            <a:pPr lvl="0">
              <a:defRPr sz="1800"/>
            </a:pPr>
            <a:r>
              <a:rPr sz="3600"/>
              <a:t>“It is raining” e “Piove” esprimono lo stesso senso, ovvero lo stesso pensiero.</a:t>
            </a:r>
          </a:p>
        </p:txBody>
      </p:sp>
    </p:spTree>
  </p:cSld>
  <p:clrMapOvr>
    <a:masterClrMapping/>
  </p:clrMapOvr>
  <p:transition spd="med" advClick="1"/>
</p:sld>
</file>

<file path=ppt/slides/slide14.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78" name="Shape 78"/>
          <p:cNvSpPr/>
          <p:nvPr>
            <p:ph type="title"/>
          </p:nvPr>
        </p:nvSpPr>
        <p:spPr>
          <a:xfrm>
            <a:off x="952500" y="444500"/>
            <a:ext cx="11099800" cy="1375272"/>
          </a:xfrm>
          <a:prstGeom prst="rect">
            <a:avLst/>
          </a:prstGeom>
        </p:spPr>
        <p:txBody>
          <a:bodyPr/>
          <a:lstStyle/>
          <a:p>
            <a:pPr lvl="0">
              <a:defRPr sz="1800"/>
            </a:pPr>
            <a:r>
              <a:rPr sz="3500"/>
              <a:t>denotazione degli enunciati</a:t>
            </a:r>
          </a:p>
        </p:txBody>
      </p:sp>
      <p:sp>
        <p:nvSpPr>
          <p:cNvPr id="79" name="Shape 79"/>
          <p:cNvSpPr/>
          <p:nvPr>
            <p:ph type="body" idx="1"/>
          </p:nvPr>
        </p:nvSpPr>
        <p:spPr>
          <a:xfrm>
            <a:off x="952500" y="2068115"/>
            <a:ext cx="11099800" cy="6821885"/>
          </a:xfrm>
          <a:prstGeom prst="rect">
            <a:avLst/>
          </a:prstGeom>
        </p:spPr>
        <p:txBody>
          <a:bodyPr/>
          <a:lstStyle/>
          <a:p>
            <a:pPr lvl="0">
              <a:defRPr sz="1800"/>
            </a:pPr>
            <a:r>
              <a:rPr sz="3600"/>
              <a:t>Frege sostiene che siamo interessati a conoscere la denotazione di un enunciato solo quando siamo interessati alla loro verità.</a:t>
            </a:r>
            <a:endParaRPr sz="3600"/>
          </a:p>
          <a:p>
            <a:pPr lvl="0">
              <a:defRPr sz="1800"/>
            </a:pPr>
            <a:r>
              <a:rPr sz="3600"/>
              <a:t>Nelle opere d’immaginazione il fatto che le vicende narrate abbiano un carattere fittizio non ci impedisce di comprenderle e neppure ci chiediamo se gli enunciati che le compongono indichino qualcosa di reale, al di là del linguaggio.</a:t>
            </a:r>
            <a:endParaRPr sz="3600"/>
          </a:p>
          <a:p>
            <a:pPr lvl="0">
              <a:defRPr sz="1800"/>
            </a:pPr>
            <a:r>
              <a:rPr sz="3600"/>
              <a:t>Il problema della denotazione si pone solo se l’enunciato è usato per fare un’affermazione. </a:t>
            </a:r>
          </a:p>
        </p:txBody>
      </p:sp>
    </p:spTree>
  </p:cSld>
  <p:clrMapOvr>
    <a:masterClrMapping/>
  </p:clrMapOvr>
  <p:transition spd="med" advClick="1"/>
</p:sld>
</file>

<file path=ppt/slides/slide15.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81" name="Shape 81"/>
          <p:cNvSpPr/>
          <p:nvPr>
            <p:ph type="title"/>
          </p:nvPr>
        </p:nvSpPr>
        <p:spPr>
          <a:xfrm>
            <a:off x="952500" y="444500"/>
            <a:ext cx="11099800" cy="1488650"/>
          </a:xfrm>
          <a:prstGeom prst="rect">
            <a:avLst/>
          </a:prstGeom>
        </p:spPr>
        <p:txBody>
          <a:bodyPr/>
          <a:lstStyle/>
          <a:p>
            <a:pPr lvl="0">
              <a:defRPr sz="1800"/>
            </a:pPr>
            <a:r>
              <a:rPr sz="3500"/>
              <a:t>la denotazione degli enunciati</a:t>
            </a:r>
          </a:p>
        </p:txBody>
      </p:sp>
      <p:sp>
        <p:nvSpPr>
          <p:cNvPr id="82" name="Shape 82"/>
          <p:cNvSpPr/>
          <p:nvPr>
            <p:ph type="body" idx="1"/>
          </p:nvPr>
        </p:nvSpPr>
        <p:spPr>
          <a:xfrm>
            <a:off x="952500" y="2115840"/>
            <a:ext cx="11099800" cy="8181897"/>
          </a:xfrm>
          <a:prstGeom prst="rect">
            <a:avLst/>
          </a:prstGeom>
        </p:spPr>
        <p:txBody>
          <a:bodyPr/>
          <a:lstStyle/>
          <a:p>
            <a:pPr lvl="0">
              <a:defRPr sz="1800"/>
            </a:pPr>
            <a:r>
              <a:rPr sz="3600"/>
              <a:t>La denotazione di un enunciato è il suo valore di verità: tutti gli enunciati veri hanno la stessa denotazione, il Vero, e tutti gli enunciati falsi hanno come significato il Falso.</a:t>
            </a:r>
            <a:endParaRPr sz="3600"/>
          </a:p>
          <a:p>
            <a:pPr lvl="0">
              <a:defRPr sz="1800"/>
            </a:pPr>
            <a:r>
              <a:rPr sz="3600"/>
              <a:t>Questa concezione fregeana permette di produrre un calcolo degli enunciati, una logica vero-funzionale</a:t>
            </a:r>
          </a:p>
        </p:txBody>
      </p:sp>
    </p:spTree>
  </p:cSld>
  <p:clrMapOvr>
    <a:masterClrMapping/>
  </p:clrMapOvr>
  <p:transition spd="med" advClick="1"/>
</p:sld>
</file>

<file path=ppt/slides/slide16.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84" name="Shape 84"/>
          <p:cNvSpPr/>
          <p:nvPr>
            <p:ph type="title"/>
          </p:nvPr>
        </p:nvSpPr>
        <p:spPr>
          <a:xfrm>
            <a:off x="952500" y="444500"/>
            <a:ext cx="11099800" cy="1416273"/>
          </a:xfrm>
          <a:prstGeom prst="rect">
            <a:avLst/>
          </a:prstGeom>
        </p:spPr>
        <p:txBody>
          <a:bodyPr/>
          <a:lstStyle/>
          <a:p>
            <a:pPr lvl="0">
              <a:defRPr sz="1800"/>
            </a:pPr>
            <a:r>
              <a:rPr sz="3500"/>
              <a:t>logica estensionale </a:t>
            </a:r>
          </a:p>
        </p:txBody>
      </p:sp>
      <p:sp>
        <p:nvSpPr>
          <p:cNvPr id="85" name="Shape 85"/>
          <p:cNvSpPr/>
          <p:nvPr>
            <p:ph type="body" idx="1"/>
          </p:nvPr>
        </p:nvSpPr>
        <p:spPr>
          <a:xfrm>
            <a:off x="858650" y="2388987"/>
            <a:ext cx="11099801" cy="6286501"/>
          </a:xfrm>
          <a:prstGeom prst="rect">
            <a:avLst/>
          </a:prstGeom>
        </p:spPr>
        <p:txBody>
          <a:bodyPr/>
          <a:lstStyle/>
          <a:p>
            <a:pPr lvl="0" marL="435609" indent="-435609" defTabSz="572516">
              <a:spcBef>
                <a:spcPts val="4100"/>
              </a:spcBef>
              <a:defRPr sz="1800"/>
            </a:pPr>
            <a:r>
              <a:rPr sz="3528"/>
              <a:t>si stabilisce una distinzione tra proposizioni elementari,o atomiche,  e proposizioni molecolari: le proposizioni molecolari sono costruite sulla base delle proposizioni elementari mediante l’impiego di connettivi o operatori.</a:t>
            </a:r>
            <a:endParaRPr sz="3528"/>
          </a:p>
          <a:p>
            <a:pPr lvl="0" marL="435609" indent="-435609" defTabSz="572516">
              <a:spcBef>
                <a:spcPts val="4100"/>
              </a:spcBef>
              <a:defRPr sz="1800"/>
            </a:pPr>
            <a:r>
              <a:rPr sz="3528"/>
              <a:t>Le proposizioni atomiche sono vere o false, e i connettivi proposizionali sono definiti in modo tale che il valore di verità di una proposizione molecolare è determinato unicamente dai valori di verità delle proposizioni elementari che la costituiscono.</a:t>
            </a:r>
            <a:endParaRPr sz="3528"/>
          </a:p>
          <a:p>
            <a:pPr lvl="0" marL="435609" indent="-435609" defTabSz="572516">
              <a:spcBef>
                <a:spcPts val="4100"/>
              </a:spcBef>
              <a:defRPr sz="1800"/>
            </a:pPr>
            <a:r>
              <a:rPr sz="3528"/>
              <a:t>Wittgenstein nel 1921 introdusse le tavole di verità</a:t>
            </a:r>
          </a:p>
        </p:txBody>
      </p:sp>
    </p:spTree>
  </p:cSld>
  <p:clrMapOvr>
    <a:masterClrMapping/>
  </p:clrMapOvr>
  <p:transition spd="med" advClick="1"/>
</p:sld>
</file>

<file path=ppt/slides/slide17.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87" name="Shape 87"/>
          <p:cNvSpPr/>
          <p:nvPr>
            <p:ph type="title"/>
          </p:nvPr>
        </p:nvSpPr>
        <p:spPr>
          <a:prstGeom prst="rect">
            <a:avLst/>
          </a:prstGeom>
        </p:spPr>
        <p:txBody>
          <a:bodyPr/>
          <a:lstStyle>
            <a:lvl1pPr>
              <a:defRPr sz="4100"/>
            </a:lvl1pPr>
          </a:lstStyle>
          <a:p>
            <a:pPr lvl="0">
              <a:defRPr sz="1800"/>
            </a:pPr>
            <a:r>
              <a:rPr sz="4100"/>
              <a:t>tavole di verità</a:t>
            </a:r>
          </a:p>
        </p:txBody>
      </p:sp>
      <p:sp>
        <p:nvSpPr>
          <p:cNvPr id="88" name="Shape 88"/>
          <p:cNvSpPr/>
          <p:nvPr>
            <p:ph type="body" idx="1"/>
          </p:nvPr>
        </p:nvSpPr>
        <p:spPr>
          <a:prstGeom prst="rect">
            <a:avLst/>
          </a:prstGeom>
        </p:spPr>
        <p:txBody>
          <a:bodyPr/>
          <a:lstStyle/>
          <a:p>
            <a:pPr lvl="0"/>
          </a:p>
        </p:txBody>
      </p:sp>
      <p:pic>
        <p:nvPicPr>
          <p:cNvPr id="89" name="logica2.jpg"/>
          <p:cNvPicPr/>
          <p:nvPr/>
        </p:nvPicPr>
        <p:blipFill>
          <a:blip r:embed="rId2">
            <a:extLst/>
          </a:blip>
          <a:stretch>
            <a:fillRect/>
          </a:stretch>
        </p:blipFill>
        <p:spPr>
          <a:xfrm>
            <a:off x="694995" y="3149359"/>
            <a:ext cx="11135386" cy="3917567"/>
          </a:xfrm>
          <a:prstGeom prst="rect">
            <a:avLst/>
          </a:prstGeom>
          <a:ln w="12700">
            <a:miter lim="400000"/>
          </a:ln>
        </p:spPr>
      </p:pic>
    </p:spTree>
  </p:cSld>
  <p:clrMapOvr>
    <a:masterClrMapping/>
  </p:clrMapOvr>
  <p:transition spd="med" advClick="1"/>
</p:sld>
</file>

<file path=ppt/slides/slide18.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91" name="Shape 91"/>
          <p:cNvSpPr/>
          <p:nvPr>
            <p:ph type="title"/>
          </p:nvPr>
        </p:nvSpPr>
        <p:spPr>
          <a:xfrm>
            <a:off x="952500" y="444500"/>
            <a:ext cx="11099800" cy="1189349"/>
          </a:xfrm>
          <a:prstGeom prst="rect">
            <a:avLst/>
          </a:prstGeom>
        </p:spPr>
        <p:txBody>
          <a:bodyPr/>
          <a:lstStyle/>
          <a:p>
            <a:pPr lvl="0">
              <a:defRPr sz="1800"/>
            </a:pPr>
            <a:r>
              <a:rPr sz="3500"/>
              <a:t>tavole di verità e classificazione delle proposizioni</a:t>
            </a:r>
          </a:p>
        </p:txBody>
      </p:sp>
      <p:sp>
        <p:nvSpPr>
          <p:cNvPr id="92" name="Shape 92"/>
          <p:cNvSpPr/>
          <p:nvPr>
            <p:ph type="body" idx="1"/>
          </p:nvPr>
        </p:nvSpPr>
        <p:spPr>
          <a:xfrm>
            <a:off x="952500" y="2170024"/>
            <a:ext cx="11099800" cy="6719976"/>
          </a:xfrm>
          <a:prstGeom prst="rect">
            <a:avLst/>
          </a:prstGeom>
        </p:spPr>
        <p:txBody>
          <a:bodyPr/>
          <a:lstStyle/>
          <a:p>
            <a:pPr lvl="0">
              <a:defRPr sz="1800"/>
            </a:pPr>
            <a:r>
              <a:rPr sz="3600"/>
              <a:t>Le tavole di verità forniscono un metodo meccanico per calcolare tutti i possibili valori di una proposizione molecolare.</a:t>
            </a:r>
            <a:endParaRPr sz="3600"/>
          </a:p>
          <a:p>
            <a:pPr lvl="0">
              <a:defRPr sz="1800"/>
            </a:pPr>
            <a:r>
              <a:rPr sz="3600"/>
              <a:t>Qualora vengano costruite le tavole di verità complete troviamo che esse si dividono in tre classi:</a:t>
            </a:r>
            <a:endParaRPr sz="3600"/>
          </a:p>
          <a:p>
            <a:pPr lvl="0">
              <a:defRPr sz="1800"/>
            </a:pPr>
            <a:r>
              <a:rPr sz="3600"/>
              <a:t>quelle che sono vere per certi valori e false per altri;</a:t>
            </a:r>
            <a:endParaRPr sz="3600"/>
          </a:p>
          <a:p>
            <a:pPr lvl="0">
              <a:defRPr sz="1800"/>
            </a:pPr>
            <a:r>
              <a:rPr sz="3600"/>
              <a:t>quelle che sono false per tutti i valori;</a:t>
            </a:r>
            <a:endParaRPr sz="3600"/>
          </a:p>
          <a:p>
            <a:pPr lvl="0">
              <a:defRPr sz="1800"/>
            </a:pPr>
            <a:r>
              <a:rPr sz="3600"/>
              <a:t>quelle che sono sempre vere per tutti i valori.</a:t>
            </a:r>
          </a:p>
        </p:txBody>
      </p:sp>
    </p:spTree>
  </p:cSld>
  <p:clrMapOvr>
    <a:masterClrMapping/>
  </p:clrMapOvr>
  <p:transition spd="med" advClick="1"/>
</p:sld>
</file>

<file path=ppt/slides/slide19.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94" name="Shape 94"/>
          <p:cNvSpPr/>
          <p:nvPr>
            <p:ph type="title"/>
          </p:nvPr>
        </p:nvSpPr>
        <p:spPr>
          <a:xfrm>
            <a:off x="952500" y="444500"/>
            <a:ext cx="11099800" cy="1123466"/>
          </a:xfrm>
          <a:prstGeom prst="rect">
            <a:avLst/>
          </a:prstGeom>
        </p:spPr>
        <p:txBody>
          <a:bodyPr/>
          <a:lstStyle/>
          <a:p>
            <a:pPr lvl="0">
              <a:defRPr sz="1800"/>
            </a:pPr>
            <a:r>
              <a:rPr sz="3500"/>
              <a:t>Wittgenstein: fatti e stati di cose</a:t>
            </a:r>
          </a:p>
        </p:txBody>
      </p:sp>
      <p:sp>
        <p:nvSpPr>
          <p:cNvPr id="95" name="Shape 95"/>
          <p:cNvSpPr/>
          <p:nvPr>
            <p:ph type="body" idx="1"/>
          </p:nvPr>
        </p:nvSpPr>
        <p:spPr>
          <a:prstGeom prst="rect">
            <a:avLst/>
          </a:prstGeom>
        </p:spPr>
        <p:txBody>
          <a:bodyPr/>
          <a:lstStyle/>
          <a:p>
            <a:pPr lvl="0" marL="368934" indent="-368934" defTabSz="484886">
              <a:spcBef>
                <a:spcPts val="3400"/>
              </a:spcBef>
              <a:defRPr sz="1800"/>
            </a:pPr>
            <a:r>
              <a:rPr sz="2988"/>
              <a:t>Essenziale per comprendere il criterio di demarcazione è la distinzione che Wittgenstein compie tra </a:t>
            </a:r>
            <a:r>
              <a:rPr i="1" sz="2988">
                <a:solidFill>
                  <a:srgbClr val="EC5D57"/>
                </a:solidFill>
              </a:rPr>
              <a:t>fatti</a:t>
            </a:r>
            <a:r>
              <a:rPr sz="2988"/>
              <a:t>, “il mondo si divide in fatti”, e </a:t>
            </a:r>
            <a:r>
              <a:rPr i="1" sz="2988">
                <a:solidFill>
                  <a:srgbClr val="EC5D57"/>
                </a:solidFill>
              </a:rPr>
              <a:t>stati di cose,</a:t>
            </a:r>
            <a:r>
              <a:rPr sz="2988">
                <a:solidFill>
                  <a:srgbClr val="EC5D57"/>
                </a:solidFill>
              </a:rPr>
              <a:t> </a:t>
            </a:r>
            <a:r>
              <a:rPr sz="2988"/>
              <a:t>“uno stato di cose e una combinazione di oggetti”.</a:t>
            </a:r>
            <a:endParaRPr sz="2988"/>
          </a:p>
          <a:p>
            <a:pPr lvl="0" marL="368934" indent="-368934" defTabSz="484886">
              <a:spcBef>
                <a:spcPts val="3400"/>
              </a:spcBef>
              <a:defRPr sz="1800"/>
            </a:pPr>
            <a:r>
              <a:rPr sz="2988"/>
              <a:t>Uno </a:t>
            </a:r>
            <a:r>
              <a:rPr sz="2988">
                <a:solidFill>
                  <a:srgbClr val="EC5D57"/>
                </a:solidFill>
              </a:rPr>
              <a:t>stato di cose</a:t>
            </a:r>
            <a:r>
              <a:rPr sz="2988"/>
              <a:t> è un fatto </a:t>
            </a:r>
            <a:r>
              <a:rPr sz="2988">
                <a:solidFill>
                  <a:srgbClr val="EC5D57"/>
                </a:solidFill>
              </a:rPr>
              <a:t>logicamente possibile</a:t>
            </a:r>
            <a:r>
              <a:rPr sz="2988"/>
              <a:t>, </a:t>
            </a:r>
            <a:endParaRPr sz="2988"/>
          </a:p>
          <a:p>
            <a:pPr lvl="0" marL="368934" indent="-368934" defTabSz="484886">
              <a:spcBef>
                <a:spcPts val="3400"/>
              </a:spcBef>
              <a:defRPr sz="1800"/>
            </a:pPr>
            <a:r>
              <a:rPr sz="2988"/>
              <a:t>Un </a:t>
            </a:r>
            <a:r>
              <a:rPr sz="2988">
                <a:solidFill>
                  <a:srgbClr val="EC5D57"/>
                </a:solidFill>
              </a:rPr>
              <a:t>fatto</a:t>
            </a:r>
            <a:r>
              <a:rPr sz="2988"/>
              <a:t> è uno stato di cose che </a:t>
            </a:r>
            <a:r>
              <a:rPr sz="2988">
                <a:solidFill>
                  <a:srgbClr val="EC5D57"/>
                </a:solidFill>
              </a:rPr>
              <a:t>sussiste davvero</a:t>
            </a:r>
            <a:r>
              <a:rPr sz="2988"/>
              <a:t>.</a:t>
            </a:r>
            <a:endParaRPr sz="2988"/>
          </a:p>
          <a:p>
            <a:pPr lvl="0" marL="368934" indent="-368934" defTabSz="484886">
              <a:spcBef>
                <a:spcPts val="3400"/>
              </a:spcBef>
              <a:defRPr sz="1800"/>
            </a:pPr>
            <a:r>
              <a:rPr sz="2988"/>
              <a:t>Ogni proposizione che corrisponde a uno stato di cose è significante (è datata di senso)</a:t>
            </a:r>
            <a:endParaRPr sz="2988"/>
          </a:p>
          <a:p>
            <a:pPr lvl="0" marL="368934" indent="-368934" defTabSz="484886">
              <a:spcBef>
                <a:spcPts val="3400"/>
              </a:spcBef>
              <a:defRPr sz="1800"/>
            </a:pPr>
            <a:r>
              <a:rPr sz="2988"/>
              <a:t>una proposizione che corrisponde a un fatto è anche vera (ha una denotazione)</a:t>
            </a:r>
          </a:p>
        </p:txBody>
      </p:sp>
    </p:spTree>
  </p:cSld>
  <p:clrMapOvr>
    <a:masterClrMapping/>
  </p:clrMapOvr>
  <p:transition spd="med" advClick="1"/>
</p:sld>
</file>

<file path=ppt/slides/slide2.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35" name="Shape 35"/>
          <p:cNvSpPr/>
          <p:nvPr>
            <p:ph type="title"/>
          </p:nvPr>
        </p:nvSpPr>
        <p:spPr>
          <a:xfrm>
            <a:off x="520700" y="533400"/>
            <a:ext cx="11099800" cy="2159000"/>
          </a:xfrm>
          <a:prstGeom prst="rect">
            <a:avLst/>
          </a:prstGeom>
        </p:spPr>
        <p:txBody>
          <a:bodyPr/>
          <a:lstStyle>
            <a:lvl1pPr>
              <a:defRPr sz="4800"/>
            </a:lvl1pPr>
          </a:lstStyle>
          <a:p>
            <a:pPr lvl="0">
              <a:defRPr sz="1800"/>
            </a:pPr>
            <a:r>
              <a:rPr sz="4800"/>
              <a:t>la demarcazione nella storia</a:t>
            </a:r>
          </a:p>
        </p:txBody>
      </p:sp>
      <p:sp>
        <p:nvSpPr>
          <p:cNvPr id="36" name="Shape 36"/>
          <p:cNvSpPr/>
          <p:nvPr>
            <p:ph type="body" idx="1"/>
          </p:nvPr>
        </p:nvSpPr>
        <p:spPr>
          <a:prstGeom prst="rect">
            <a:avLst/>
          </a:prstGeom>
        </p:spPr>
        <p:txBody>
          <a:bodyPr/>
          <a:lstStyle/>
          <a:p>
            <a:pPr lvl="0">
              <a:defRPr sz="1800"/>
            </a:pPr>
            <a:r>
              <a:rPr sz="3600"/>
              <a:t>Il problema della separazione della conoscenza scientifica da altre forme di espressione della cultura umana è una questione che si ripropone.</a:t>
            </a:r>
            <a:endParaRPr sz="3600"/>
          </a:p>
          <a:p>
            <a:pPr lvl="0">
              <a:defRPr sz="1800"/>
            </a:pPr>
            <a:r>
              <a:rPr sz="3600"/>
              <a:t>Nel ‘700 Hume e Kant si interrogarono sul successo e valore della rivoluzione scientifica e della fisica newtoniana.</a:t>
            </a:r>
          </a:p>
        </p:txBody>
      </p:sp>
    </p:spTree>
  </p:cSld>
  <p:clrMapOvr>
    <a:masterClrMapping/>
  </p:clrMapOvr>
  <p:transition spd="med" advClick="1"/>
</p:sld>
</file>

<file path=ppt/slides/slide20.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97" name="Shape 97"/>
          <p:cNvSpPr/>
          <p:nvPr>
            <p:ph type="title"/>
          </p:nvPr>
        </p:nvSpPr>
        <p:spPr>
          <a:xfrm>
            <a:off x="952500" y="444500"/>
            <a:ext cx="11099800" cy="1012596"/>
          </a:xfrm>
          <a:prstGeom prst="rect">
            <a:avLst/>
          </a:prstGeom>
        </p:spPr>
        <p:txBody>
          <a:bodyPr/>
          <a:lstStyle/>
          <a:p>
            <a:pPr lvl="0">
              <a:defRPr sz="1800"/>
            </a:pPr>
            <a:r>
              <a:rPr sz="3500"/>
              <a:t>principio di verificazione 1</a:t>
            </a:r>
          </a:p>
        </p:txBody>
      </p:sp>
      <p:sp>
        <p:nvSpPr>
          <p:cNvPr id="98" name="Shape 98"/>
          <p:cNvSpPr/>
          <p:nvPr>
            <p:ph type="body" idx="1"/>
          </p:nvPr>
        </p:nvSpPr>
        <p:spPr>
          <a:prstGeom prst="rect">
            <a:avLst/>
          </a:prstGeom>
        </p:spPr>
        <p:txBody>
          <a:bodyPr/>
          <a:lstStyle/>
          <a:p>
            <a:pPr lvl="0">
              <a:defRPr sz="1800"/>
            </a:pPr>
            <a:r>
              <a:rPr sz="3600"/>
              <a:t>Poiché nulla di illogico può accadere, avremo che la logica descrive tutti i possibili stati di cose, dunque non si può dare alcun fatto che non sia previsto dalla logica.</a:t>
            </a:r>
            <a:endParaRPr sz="3600"/>
          </a:p>
          <a:p>
            <a:pPr lvl="0">
              <a:defRPr sz="1800"/>
            </a:pPr>
            <a:r>
              <a:rPr sz="3600"/>
              <a:t>Se assumiamo inoltre che una proposizione significante è una raffigurazione logica di uno stato di cose, ovvero ci indica come arrivare alla sua denotazione, ovvero alla sua verità. </a:t>
            </a:r>
          </a:p>
        </p:txBody>
      </p:sp>
    </p:spTree>
  </p:cSld>
  <p:clrMapOvr>
    <a:masterClrMapping/>
  </p:clrMapOvr>
  <p:transition spd="med" advClick="1"/>
</p:sld>
</file>

<file path=ppt/slides/slide21.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00" name="Shape 100"/>
          <p:cNvSpPr/>
          <p:nvPr>
            <p:ph type="title"/>
          </p:nvPr>
        </p:nvSpPr>
        <p:spPr>
          <a:xfrm>
            <a:off x="952500" y="444500"/>
            <a:ext cx="11099800" cy="1077903"/>
          </a:xfrm>
          <a:prstGeom prst="rect">
            <a:avLst/>
          </a:prstGeom>
        </p:spPr>
        <p:txBody>
          <a:bodyPr/>
          <a:lstStyle/>
          <a:p>
            <a:pPr lvl="0">
              <a:defRPr sz="1800"/>
            </a:pPr>
            <a:r>
              <a:rPr sz="3500"/>
              <a:t>Principio di verificazione 2</a:t>
            </a:r>
          </a:p>
        </p:txBody>
      </p:sp>
      <p:sp>
        <p:nvSpPr>
          <p:cNvPr id="101" name="Shape 101"/>
          <p:cNvSpPr/>
          <p:nvPr>
            <p:ph type="body" idx="1"/>
          </p:nvPr>
        </p:nvSpPr>
        <p:spPr>
          <a:xfrm>
            <a:off x="952500" y="1887115"/>
            <a:ext cx="11099800" cy="7127110"/>
          </a:xfrm>
          <a:prstGeom prst="rect">
            <a:avLst/>
          </a:prstGeom>
        </p:spPr>
        <p:txBody>
          <a:bodyPr/>
          <a:lstStyle/>
          <a:p>
            <a:pPr lvl="0">
              <a:defRPr sz="1800"/>
            </a:pPr>
            <a:r>
              <a:rPr sz="3600"/>
              <a:t>Da quanto detto sopra ne discende la dottrina centrale del positivismo logico: </a:t>
            </a:r>
            <a:r>
              <a:rPr i="1" sz="3600"/>
              <a:t>la teoria verificazionista del significato</a:t>
            </a:r>
            <a:endParaRPr i="1" sz="3600"/>
          </a:p>
          <a:p>
            <a:pPr lvl="0">
              <a:defRPr sz="1800"/>
            </a:pPr>
            <a:r>
              <a:rPr sz="3600"/>
              <a:t>una </a:t>
            </a:r>
            <a:r>
              <a:rPr sz="3600">
                <a:solidFill>
                  <a:srgbClr val="EC5D57"/>
                </a:solidFill>
              </a:rPr>
              <a:t>proposizione</a:t>
            </a:r>
            <a:r>
              <a:rPr sz="3600"/>
              <a:t> contingente </a:t>
            </a:r>
            <a:r>
              <a:rPr sz="3600">
                <a:solidFill>
                  <a:srgbClr val="EC5D57"/>
                </a:solidFill>
              </a:rPr>
              <a:t>è significante</a:t>
            </a:r>
            <a:r>
              <a:rPr sz="3600"/>
              <a:t> se e solo </a:t>
            </a:r>
            <a:r>
              <a:rPr sz="3600">
                <a:solidFill>
                  <a:srgbClr val="EC5D57"/>
                </a:solidFill>
              </a:rPr>
              <a:t>se può essere verificata</a:t>
            </a:r>
            <a:r>
              <a:rPr sz="3600"/>
              <a:t> empiricamente, vale a dire se e solo se c’è </a:t>
            </a:r>
            <a:r>
              <a:rPr sz="3600">
                <a:solidFill>
                  <a:srgbClr val="EC5D57"/>
                </a:solidFill>
              </a:rPr>
              <a:t>un metodo empirico per decidere se è vera o falsa</a:t>
            </a:r>
            <a:r>
              <a:rPr sz="3600"/>
              <a:t>; se un tale metodo non esiste essa è una pseudo-proposizione insignificante.</a:t>
            </a:r>
          </a:p>
        </p:txBody>
      </p:sp>
    </p:spTree>
  </p:cSld>
  <p:clrMapOvr>
    <a:masterClrMapping/>
  </p:clrMapOvr>
  <p:transition spd="med" advClick="1"/>
</p:sld>
</file>

<file path=ppt/slides/slide3.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38" name="Shape 38"/>
          <p:cNvSpPr/>
          <p:nvPr>
            <p:ph type="title"/>
          </p:nvPr>
        </p:nvSpPr>
        <p:spPr>
          <a:prstGeom prst="rect">
            <a:avLst/>
          </a:prstGeom>
        </p:spPr>
        <p:txBody>
          <a:bodyPr/>
          <a:lstStyle/>
          <a:p>
            <a:pPr lvl="0">
              <a:defRPr sz="1800"/>
            </a:pPr>
            <a:r>
              <a:rPr sz="3500"/>
              <a:t>teoria dell’evoluzione</a:t>
            </a:r>
          </a:p>
        </p:txBody>
      </p:sp>
      <p:sp>
        <p:nvSpPr>
          <p:cNvPr id="39" name="Shape 39"/>
          <p:cNvSpPr/>
          <p:nvPr>
            <p:ph type="body" idx="1"/>
          </p:nvPr>
        </p:nvSpPr>
        <p:spPr>
          <a:prstGeom prst="rect">
            <a:avLst/>
          </a:prstGeom>
        </p:spPr>
        <p:txBody>
          <a:bodyPr/>
          <a:lstStyle/>
          <a:p>
            <a:pPr lvl="0">
              <a:defRPr sz="1800"/>
            </a:pPr>
            <a:r>
              <a:rPr sz="3600"/>
              <a:t>La teoria dell’evoluzione è scienza, la spiegazione dell’origine dell’universo fornita nella Genesi e un mito religioso.</a:t>
            </a:r>
            <a:endParaRPr sz="3600"/>
          </a:p>
          <a:p>
            <a:pPr lvl="0">
              <a:defRPr sz="1800"/>
            </a:pPr>
            <a:r>
              <a:rPr sz="3600"/>
              <a:t>Creazionisti sostengono che quanto affermato dalla Genesi ha lo stesso statuto scientifico della teoria darwiniana e dovrebbe essere insegnata nelle scuole, al pari delle altre discipline scientifiche.</a:t>
            </a:r>
          </a:p>
        </p:txBody>
      </p:sp>
    </p:spTree>
  </p:cSld>
  <p:clrMapOvr>
    <a:masterClrMapping/>
  </p:clrMapOvr>
  <p:transition spd="med" advClick="1"/>
  <p:timing>
    <p:tnLst>
      <p:par>
        <p:cTn id="1" nodeType="tmRoot" restart="never" dur="indefinite" fill="hold">
          <p:childTnLst>
            <p:seq concurrent="1" prevAc="none" nextAc="seek">
              <p:cTn id="2" nodeType="mainSeq" dur="indefinite" fill="hold">
                <p:childTnLst>
                  <p:par>
                    <p:cTn id="3" fill="hold">
                      <p:stCondLst>
                        <p:cond delay="indefinite"/>
                      </p:stCondLst>
                      <p:childTnLst>
                        <p:par>
                          <p:cTn id="4" fill="hold">
                            <p:stCondLst>
                              <p:cond delay="0"/>
                            </p:stCondLst>
                            <p:childTnLst>
                              <p:par>
                                <p:cTn id="5" nodeType="clickEffect" presetClass="entr" presetSubtype="1" presetID="2" grpId="1" fill="hold">
                                  <p:stCondLst>
                                    <p:cond delay="0"/>
                                  </p:stCondLst>
                                  <p:iterate type="el" backwards="0">
                                    <p:tmAbs val="0"/>
                                  </p:iterate>
                                  <p:childTnLst>
                                    <p:set>
                                      <p:cBhvr>
                                        <p:cTn id="6" fill="hold"/>
                                        <p:tgtEl>
                                          <p:spTgt spid="39"/>
                                        </p:tgtEl>
                                        <p:attrNameLst>
                                          <p:attrName>style.visibility</p:attrName>
                                        </p:attrNameLst>
                                      </p:cBhvr>
                                      <p:to>
                                        <p:strVal val="visible"/>
                                      </p:to>
                                    </p:set>
                                    <p:anim calcmode="lin" valueType="num">
                                      <p:cBhvr>
                                        <p:cTn id="7" dur="1000" fill="hold"/>
                                        <p:tgtEl>
                                          <p:spTgt spid="39"/>
                                        </p:tgtEl>
                                        <p:attrNameLst>
                                          <p:attrName>ppt_x</p:attrName>
                                        </p:attrNameLst>
                                      </p:cBhvr>
                                      <p:tavLst>
                                        <p:tav tm="0">
                                          <p:val>
                                            <p:strVal val="#ppt_x"/>
                                          </p:val>
                                        </p:tav>
                                        <p:tav tm="100000">
                                          <p:val>
                                            <p:strVal val="#ppt_x"/>
                                          </p:val>
                                        </p:tav>
                                      </p:tavLst>
                                    </p:anim>
                                    <p:anim calcmode="lin" valueType="num">
                                      <p:cBhvr>
                                        <p:cTn id="8" dur="1000" fill="hold"/>
                                        <p:tgtEl>
                                          <p:spTgt spid="39"/>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bldLst>
      <p:bldP build="whole" bldLvl="1" animBg="1" rev="0" advAuto="0" spid="39" grpId="1"/>
    </p:bldLst>
  </p:timing>
</p:sld>
</file>

<file path=ppt/slides/slide4.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41" name="Shape 41"/>
          <p:cNvSpPr/>
          <p:nvPr>
            <p:ph type="title"/>
          </p:nvPr>
        </p:nvSpPr>
        <p:spPr>
          <a:prstGeom prst="rect">
            <a:avLst/>
          </a:prstGeom>
        </p:spPr>
        <p:txBody>
          <a:bodyPr/>
          <a:lstStyle/>
          <a:p>
            <a:pPr lvl="0">
              <a:defRPr sz="1800"/>
            </a:pPr>
            <a:r>
              <a:rPr sz="3500"/>
              <a:t>Scienze e pseudo-scienze</a:t>
            </a:r>
          </a:p>
        </p:txBody>
      </p:sp>
      <p:sp>
        <p:nvSpPr>
          <p:cNvPr id="42" name="Shape 42"/>
          <p:cNvSpPr/>
          <p:nvPr>
            <p:ph type="body" idx="1"/>
          </p:nvPr>
        </p:nvSpPr>
        <p:spPr>
          <a:prstGeom prst="rect">
            <a:avLst/>
          </a:prstGeom>
        </p:spPr>
        <p:txBody>
          <a:bodyPr/>
          <a:lstStyle/>
          <a:p>
            <a:pPr lvl="0">
              <a:defRPr sz="1800"/>
            </a:pPr>
            <a:r>
              <a:rPr sz="3600"/>
              <a:t>Astronomia vs astrologia</a:t>
            </a:r>
            <a:endParaRPr sz="3600"/>
          </a:p>
          <a:p>
            <a:pPr lvl="0">
              <a:defRPr sz="1800"/>
            </a:pPr>
            <a:r>
              <a:rPr sz="3600"/>
              <a:t>Chimica vs alchimia</a:t>
            </a:r>
          </a:p>
        </p:txBody>
      </p:sp>
    </p:spTree>
  </p:cSld>
  <p:clrMapOvr>
    <a:masterClrMapping/>
  </p:clrMapOvr>
  <p:transition spd="slow" advClick="1"/>
  <p:timing>
    <p:tnLst>
      <p:par>
        <p:cTn id="1" nodeType="tmRoot" restart="never" dur="indefinite" fill="hold">
          <p:childTnLst>
            <p:seq concurrent="1" prevAc="none" nextAc="seek">
              <p:cTn id="2" nodeType="mainSeq" dur="indefinite" fill="hold">
                <p:childTnLst>
                  <p:par>
                    <p:cTn id="3" fill="hold">
                      <p:stCondLst>
                        <p:cond delay="indefinite"/>
                      </p:stCondLst>
                      <p:childTnLst>
                        <p:par>
                          <p:cTn id="4" fill="hold">
                            <p:stCondLst>
                              <p:cond delay="0"/>
                            </p:stCondLst>
                            <p:childTnLst>
                              <p:par>
                                <p:cTn id="5" nodeType="clickEffect" presetClass="entr" presetSubtype="1" presetID="2" grpId="1" fill="hold">
                                  <p:stCondLst>
                                    <p:cond delay="0"/>
                                  </p:stCondLst>
                                  <p:iterate type="el" backwards="0">
                                    <p:tmAbs val="0"/>
                                  </p:iterate>
                                  <p:childTnLst>
                                    <p:set>
                                      <p:cBhvr>
                                        <p:cTn id="6" fill="hold"/>
                                        <p:tgtEl>
                                          <p:spTgt spid="42"/>
                                        </p:tgtEl>
                                        <p:attrNameLst>
                                          <p:attrName>style.visibility</p:attrName>
                                        </p:attrNameLst>
                                      </p:cBhvr>
                                      <p:to>
                                        <p:strVal val="visible"/>
                                      </p:to>
                                    </p:set>
                                    <p:anim calcmode="lin" valueType="num">
                                      <p:cBhvr>
                                        <p:cTn id="7" dur="1000" fill="hold"/>
                                        <p:tgtEl>
                                          <p:spTgt spid="42"/>
                                        </p:tgtEl>
                                        <p:attrNameLst>
                                          <p:attrName>ppt_x</p:attrName>
                                        </p:attrNameLst>
                                      </p:cBhvr>
                                      <p:tavLst>
                                        <p:tav tm="0">
                                          <p:val>
                                            <p:strVal val="#ppt_x"/>
                                          </p:val>
                                        </p:tav>
                                        <p:tav tm="100000">
                                          <p:val>
                                            <p:strVal val="#ppt_x"/>
                                          </p:val>
                                        </p:tav>
                                      </p:tavLst>
                                    </p:anim>
                                    <p:anim calcmode="lin" valueType="num">
                                      <p:cBhvr>
                                        <p:cTn id="8" dur="1000" fill="hold"/>
                                        <p:tgtEl>
                                          <p:spTgt spid="42"/>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bldLst>
      <p:bldP build="whole" bldLvl="1" animBg="1" rev="0" advAuto="0" spid="42" grpId="1"/>
    </p:bldLst>
  </p:timing>
</p:sld>
</file>

<file path=ppt/slides/slide5.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44" name="Shape 44"/>
          <p:cNvSpPr/>
          <p:nvPr>
            <p:ph type="title"/>
          </p:nvPr>
        </p:nvSpPr>
        <p:spPr>
          <a:xfrm>
            <a:off x="952500" y="444500"/>
            <a:ext cx="11099800" cy="1510159"/>
          </a:xfrm>
          <a:prstGeom prst="rect">
            <a:avLst/>
          </a:prstGeom>
        </p:spPr>
        <p:txBody>
          <a:bodyPr/>
          <a:lstStyle/>
          <a:p>
            <a:pPr lvl="0">
              <a:defRPr sz="1800"/>
            </a:pPr>
            <a:r>
              <a:rPr sz="3500"/>
              <a:t>psicanalisi e marxismo</a:t>
            </a:r>
          </a:p>
        </p:txBody>
      </p:sp>
      <p:sp>
        <p:nvSpPr>
          <p:cNvPr id="45" name="Shape 45"/>
          <p:cNvSpPr/>
          <p:nvPr>
            <p:ph type="body" idx="1"/>
          </p:nvPr>
        </p:nvSpPr>
        <p:spPr>
          <a:xfrm>
            <a:off x="952500" y="2317750"/>
            <a:ext cx="11099800" cy="6286500"/>
          </a:xfrm>
          <a:prstGeom prst="rect">
            <a:avLst/>
          </a:prstGeom>
        </p:spPr>
        <p:txBody>
          <a:bodyPr/>
          <a:lstStyle/>
          <a:p>
            <a:pPr lvl="0" marL="435609" indent="-435609" defTabSz="572516">
              <a:spcBef>
                <a:spcPts val="4100"/>
              </a:spcBef>
              <a:defRPr sz="1800"/>
            </a:pPr>
            <a:r>
              <a:rPr sz="3528"/>
              <a:t>Freud si considerava il fondatore di una nuova scienza psicologica e paragonava le sue scoperte a quelle di Copernico e di Darwin.</a:t>
            </a:r>
            <a:endParaRPr sz="3528"/>
          </a:p>
          <a:p>
            <a:pPr lvl="0" marL="435609" indent="-435609" defTabSz="572516">
              <a:spcBef>
                <a:spcPts val="4100"/>
              </a:spcBef>
              <a:defRPr sz="1800"/>
            </a:pPr>
            <a:r>
              <a:rPr sz="3528"/>
              <a:t>Engels sulla tomba di Marx “Così come Darwin ha scoperto la legge dello sviluppo della natura organica, Marx ha scoperto la legge dello sviluppo della storia umana.”</a:t>
            </a:r>
            <a:endParaRPr sz="3528"/>
          </a:p>
          <a:p>
            <a:pPr lvl="0" marL="435609" indent="-435609" defTabSz="572516">
              <a:spcBef>
                <a:spcPts val="4100"/>
              </a:spcBef>
              <a:defRPr sz="1800"/>
            </a:pPr>
            <a:r>
              <a:rPr sz="3528"/>
              <a:t>Uno dei principali critici della psicanalisi dal un punto di vista biologico e genetico, Hans Eysenck, ha poi tentato di riconoscere il valore scientifico dell’astrologia.</a:t>
            </a:r>
          </a:p>
        </p:txBody>
      </p:sp>
    </p:spTree>
  </p:cSld>
  <p:clrMapOvr>
    <a:masterClrMapping/>
  </p:clrMapOvr>
  <p:transition spd="med" advClick="1"/>
</p:sld>
</file>

<file path=ppt/slides/slide6.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47" name="Shape 47"/>
          <p:cNvSpPr/>
          <p:nvPr>
            <p:ph type="title"/>
          </p:nvPr>
        </p:nvSpPr>
        <p:spPr>
          <a:xfrm>
            <a:off x="952500" y="444500"/>
            <a:ext cx="11099800" cy="1426171"/>
          </a:xfrm>
          <a:prstGeom prst="rect">
            <a:avLst/>
          </a:prstGeom>
        </p:spPr>
        <p:txBody>
          <a:bodyPr/>
          <a:lstStyle/>
          <a:p>
            <a:pPr lvl="0">
              <a:defRPr sz="1800"/>
            </a:pPr>
            <a:r>
              <a:rPr sz="3500"/>
              <a:t>una questione più vicina</a:t>
            </a:r>
          </a:p>
        </p:txBody>
      </p:sp>
      <p:sp>
        <p:nvSpPr>
          <p:cNvPr id="48" name="Shape 48"/>
          <p:cNvSpPr/>
          <p:nvPr>
            <p:ph type="body" idx="1"/>
          </p:nvPr>
        </p:nvSpPr>
        <p:spPr>
          <a:prstGeom prst="rect">
            <a:avLst/>
          </a:prstGeom>
        </p:spPr>
        <p:txBody>
          <a:bodyPr/>
          <a:lstStyle/>
          <a:p>
            <a:pPr lvl="0">
              <a:defRPr sz="1800"/>
            </a:pPr>
            <a:r>
              <a:rPr sz="3600"/>
              <a:t>La teoria sottesa ai test di intelligenza è stata duramente criticata da Evans e Waites (Evans, B., &amp; Waites, B. </a:t>
            </a:r>
            <a:r>
              <a:rPr i="1" sz="3600"/>
              <a:t>IQ and Mental Testing: An Unnatural Science and its Social History</a:t>
            </a:r>
            <a:r>
              <a:rPr sz="3600"/>
              <a:t>). </a:t>
            </a:r>
            <a:endParaRPr sz="3600"/>
          </a:p>
          <a:p>
            <a:pPr lvl="0">
              <a:defRPr sz="1800"/>
            </a:pPr>
            <a:r>
              <a:rPr sz="3600"/>
              <a:t>Essi sostengono non esiste alcuna genuina giustificazione scientifica riguardo ai test di intelligenza, e che le teorie sul quoziente di intelligenza e sull’ereditarietà costituiscono una “scienza innaturale”.</a:t>
            </a:r>
          </a:p>
        </p:txBody>
      </p:sp>
    </p:spTree>
  </p:cSld>
  <p:clrMapOvr>
    <a:masterClrMapping/>
  </p:clrMapOvr>
  <p:transition spd="med" advClick="1"/>
</p:sld>
</file>

<file path=ppt/slides/slide7.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50" name="Shape 50"/>
          <p:cNvSpPr/>
          <p:nvPr>
            <p:ph type="title"/>
          </p:nvPr>
        </p:nvSpPr>
        <p:spPr>
          <a:prstGeom prst="rect">
            <a:avLst/>
          </a:prstGeom>
        </p:spPr>
        <p:txBody>
          <a:bodyPr/>
          <a:lstStyle>
            <a:lvl1pPr>
              <a:defRPr sz="3600"/>
            </a:lvl1pPr>
          </a:lstStyle>
          <a:p>
            <a:pPr lvl="0">
              <a:defRPr sz="1800"/>
            </a:pPr>
            <a:r>
              <a:rPr sz="3600"/>
              <a:t>programma</a:t>
            </a:r>
          </a:p>
        </p:txBody>
      </p:sp>
      <p:sp>
        <p:nvSpPr>
          <p:cNvPr id="51" name="Shape 51"/>
          <p:cNvSpPr/>
          <p:nvPr>
            <p:ph type="body" idx="1"/>
          </p:nvPr>
        </p:nvSpPr>
        <p:spPr>
          <a:xfrm>
            <a:off x="1066800" y="2197100"/>
            <a:ext cx="11099800" cy="6286500"/>
          </a:xfrm>
          <a:prstGeom prst="rect">
            <a:avLst/>
          </a:prstGeom>
        </p:spPr>
        <p:txBody>
          <a:bodyPr/>
          <a:lstStyle/>
          <a:p>
            <a:pPr lvl="0">
              <a:defRPr sz="1800"/>
            </a:pPr>
            <a:r>
              <a:rPr sz="3600"/>
              <a:t>proposta di demarcazione del neoempirismo logico: sottolinea il carattere di verità della scienza </a:t>
            </a:r>
            <a:endParaRPr sz="3600"/>
          </a:p>
          <a:p>
            <a:pPr lvl="0">
              <a:defRPr sz="1800"/>
            </a:pPr>
            <a:r>
              <a:rPr sz="3600"/>
              <a:t>proposta di demarcazione del falsificazionismo: sottolinea il carattere antidogmatico della scienza.</a:t>
            </a:r>
            <a:endParaRPr sz="3600"/>
          </a:p>
          <a:p>
            <a:pPr lvl="0">
              <a:defRPr sz="1800"/>
            </a:pPr>
            <a:r>
              <a:rPr sz="3600"/>
              <a:t>proposte di demarcazione che tengono conto della dimensione storica del sapere scientifico.</a:t>
            </a:r>
          </a:p>
        </p:txBody>
      </p:sp>
    </p:spTree>
  </p:cSld>
  <p:clrMapOvr>
    <a:masterClrMapping/>
  </p:clrMapOvr>
  <p:transition spd="med" advClick="1"/>
</p:sld>
</file>

<file path=ppt/slides/slide8.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53" name="Shape 53"/>
          <p:cNvSpPr/>
          <p:nvPr>
            <p:ph type="title"/>
          </p:nvPr>
        </p:nvSpPr>
        <p:spPr>
          <a:prstGeom prst="rect">
            <a:avLst/>
          </a:prstGeom>
        </p:spPr>
        <p:txBody>
          <a:bodyPr/>
          <a:lstStyle>
            <a:lvl1pPr>
              <a:defRPr sz="3600"/>
            </a:lvl1pPr>
          </a:lstStyle>
          <a:p>
            <a:pPr lvl="0">
              <a:defRPr sz="1800"/>
            </a:pPr>
            <a:r>
              <a:rPr sz="3600"/>
              <a:t>fondamenti della matematica il programma logicista.</a:t>
            </a:r>
          </a:p>
        </p:txBody>
      </p:sp>
      <p:sp>
        <p:nvSpPr>
          <p:cNvPr id="54" name="Shape 54"/>
          <p:cNvSpPr/>
          <p:nvPr>
            <p:ph type="body" idx="1"/>
          </p:nvPr>
        </p:nvSpPr>
        <p:spPr>
          <a:prstGeom prst="rect">
            <a:avLst/>
          </a:prstGeom>
        </p:spPr>
        <p:txBody>
          <a:bodyPr/>
          <a:lstStyle/>
          <a:p>
            <a:pPr lvl="0">
              <a:defRPr sz="1800"/>
            </a:pPr>
            <a:r>
              <a:rPr sz="3600"/>
              <a:t>Il programma logicista è legato ai nomi di G. Frege, B. Russell e L. Wittgenstein. </a:t>
            </a:r>
            <a:endParaRPr sz="3600"/>
          </a:p>
          <a:p>
            <a:pPr lvl="0">
              <a:defRPr sz="1800"/>
            </a:pPr>
            <a:r>
              <a:rPr sz="3600"/>
              <a:t>Frege per primo sostenne che l’aritmetica non è altro che logica nel senso che le nozioni aritmetiche sono definibili in termini logici e che i teoremi dell’aritmetica sono deducibili a partire dai principi della logica.  </a:t>
            </a:r>
          </a:p>
        </p:txBody>
      </p:sp>
    </p:spTree>
  </p:cSld>
  <p:clrMapOvr>
    <a:masterClrMapping/>
  </p:clrMapOvr>
  <p:transition spd="slow" advClick="1"/>
</p:sld>
</file>

<file path=ppt/slides/slide9.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56" name="Shape 56"/>
          <p:cNvSpPr/>
          <p:nvPr>
            <p:ph type="title"/>
          </p:nvPr>
        </p:nvSpPr>
        <p:spPr>
          <a:prstGeom prst="rect">
            <a:avLst/>
          </a:prstGeom>
        </p:spPr>
        <p:txBody>
          <a:bodyPr/>
          <a:lstStyle/>
          <a:p>
            <a:pPr lvl="0">
              <a:defRPr sz="1800"/>
            </a:pPr>
            <a:r>
              <a:rPr sz="3500"/>
              <a:t>il problema dell’uguaglianza.</a:t>
            </a:r>
          </a:p>
        </p:txBody>
      </p:sp>
      <p:sp>
        <p:nvSpPr>
          <p:cNvPr id="57" name="Shape 57"/>
          <p:cNvSpPr/>
          <p:nvPr>
            <p:ph type="body" idx="1"/>
          </p:nvPr>
        </p:nvSpPr>
        <p:spPr>
          <a:prstGeom prst="rect">
            <a:avLst/>
          </a:prstGeom>
        </p:spPr>
        <p:txBody>
          <a:bodyPr/>
          <a:lstStyle/>
          <a:p>
            <a:pPr lvl="0">
              <a:defRPr sz="1800"/>
            </a:pPr>
            <a:r>
              <a:rPr sz="3600"/>
              <a:t>differenza tra “a=a” e “a=b”</a:t>
            </a:r>
            <a:endParaRPr sz="3600"/>
          </a:p>
          <a:p>
            <a:pPr lvl="0">
              <a:defRPr sz="1800"/>
            </a:pPr>
            <a:r>
              <a:rPr sz="3600"/>
              <a:t>a=a: vera a-priori; necessaria; universale.</a:t>
            </a:r>
            <a:endParaRPr sz="3600"/>
          </a:p>
          <a:p>
            <a:pPr lvl="0">
              <a:defRPr sz="1800"/>
            </a:pPr>
            <a:r>
              <a:rPr sz="3600"/>
              <a:t>a=b: vera a-posteriori; contingente; particolare.</a:t>
            </a:r>
          </a:p>
        </p:txBody>
      </p:sp>
    </p:spTree>
  </p:cSld>
  <p:clrMapOvr>
    <a:masterClrMapping/>
  </p:clrMapOvr>
  <p:transition spd="med" advClick="1"/>
</p:sld>
</file>

<file path=ppt/theme/_rels/theme1.xml.rels><?xml version="1.0" encoding="UTF-8" standalone="yes"?><Relationships xmlns="http://schemas.openxmlformats.org/package/2006/relationships"><Relationship Id="rId1" Type="http://schemas.openxmlformats.org/officeDocument/2006/relationships/image" Target="../media/image1.png"/></Relationships>

</file>

<file path=ppt/theme/_rels/theme2.xml.rels><?xml version="1.0" encoding="UTF-8" standalone="yes"?><Relationships xmlns="http://schemas.openxmlformats.org/package/2006/relationships"><Relationship Id="rId1" Type="http://schemas.openxmlformats.org/officeDocument/2006/relationships/image" Target="../media/image1.png"/></Relationships>

</file>

<file path=ppt/theme/theme1.xml><?xml version="1.0" encoding="utf-8"?>
<a:theme xmlns:a="http://schemas.openxmlformats.org/drawingml/2006/main" xmlns:r="http://schemas.openxmlformats.org/officeDocument/2006/relationships" name="White">
  <a:themeElements>
    <a:clrScheme name="White">
      <a:dk1>
        <a:srgbClr val="000000"/>
      </a:dk1>
      <a:lt1>
        <a:srgbClr val="FFFFFF"/>
      </a:lt1>
      <a:dk2>
        <a:srgbClr val="53585F"/>
      </a:dk2>
      <a:lt2>
        <a:srgbClr val="DCDEE0"/>
      </a:lt2>
      <a:accent1>
        <a:srgbClr val="0365C0"/>
      </a:accent1>
      <a:accent2>
        <a:srgbClr val="00882B"/>
      </a:accent2>
      <a:accent3>
        <a:srgbClr val="DCBD23"/>
      </a:accent3>
      <a:accent4>
        <a:srgbClr val="DE6A10"/>
      </a:accent4>
      <a:accent5>
        <a:srgbClr val="C82506"/>
      </a:accent5>
      <a:accent6>
        <a:srgbClr val="773F9B"/>
      </a:accent6>
      <a:hlink>
        <a:srgbClr val="0000FF"/>
      </a:hlink>
      <a:folHlink>
        <a:srgbClr val="FF00FF"/>
      </a:folHlink>
    </a:clrScheme>
    <a:fontScheme name="White">
      <a:majorFont>
        <a:latin typeface="Times New Roman"/>
        <a:ea typeface="Times New Roman"/>
        <a:cs typeface="Times New Roman"/>
      </a:majorFont>
      <a:minorFont>
        <a:latin typeface="Helvetica Light"/>
        <a:ea typeface="Helvetica Light"/>
        <a:cs typeface="Helvetica Light"/>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sx="100000" sy="100000" kx="0" ky="0" algn="b" rotWithShape="0" blurRad="38100" dist="25400" dir="5400000">
              <a:srgbClr val="000000">
                <a:alpha val="50000"/>
              </a:srgbClr>
            </a:outerShdw>
          </a:effectLst>
        </a:effectStyle>
        <a:effectStyle>
          <a:effectLst>
            <a:outerShdw sx="100000" sy="100000" kx="0" ky="0" algn="b" rotWithShape="0" blurRad="50800" dist="12700" dir="0">
              <a:srgbClr val="000000">
                <a:alpha val="50000"/>
              </a:srgbClr>
            </a:outerShdw>
          </a:effectLst>
        </a:effectStyle>
        <a:effectStyle>
          <a:effectLst>
            <a:outerShdw sx="100000" sy="100000" kx="0" ky="0" algn="b" rotWithShape="0" blurRad="38100" dist="25400" dir="5400000">
              <a:srgbClr val="000000">
                <a:alpha val="50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lipFill rotWithShape="1">
          <a:blip r:embed="rId1"/>
          <a:srcRect l="0" t="0" r="0" b="0"/>
          <a:tile tx="0" ty="0" sx="100000" sy="100000" flip="none" algn="tl"/>
        </a:blipFill>
        <a:ln w="12700" cap="flat">
          <a:noFill/>
          <a:miter lim="400000"/>
        </a:ln>
        <a:effectLst>
          <a:outerShdw sx="100000" sy="100000" kx="0" ky="0" algn="b" rotWithShape="0" blurRad="38100" dist="25400" dir="5400000">
            <a:srgbClr val="000000">
              <a:alpha val="50000"/>
            </a:srgbClr>
          </a:outerShdw>
        </a:effectLst>
      </a:spPr>
      <a:bodyPr rot="0" spcFirstLastPara="1" vertOverflow="overflow" horzOverflow="overflow" vert="horz" wrap="square" lIns="50800" tIns="50800" rIns="50800" bIns="50800" numCol="1" spcCol="38100" rtlCol="0" anchor="ctr" upright="0">
        <a:spAutoFit/>
      </a:bodyPr>
      <a:lstStyle>
        <a:defPPr marL="0" marR="0" indent="0" algn="ctr" defTabSz="584200" rtl="0" fontAlgn="auto" latinLnBrk="1" hangingPunct="0">
          <a:lnSpc>
            <a:spcPct val="100000"/>
          </a:lnSpc>
          <a:spcBef>
            <a:spcPts val="0"/>
          </a:spcBef>
          <a:spcAft>
            <a:spcPts val="0"/>
          </a:spcAft>
          <a:buClrTx/>
          <a:buSzTx/>
          <a:buFontTx/>
          <a:buNone/>
          <a:tabLst/>
          <a:defRPr b="0" baseline="0" cap="none" i="0" spc="0" strike="noStrike" sz="2400" u="none" kumimoji="0" normalizeH="0">
            <a:ln>
              <a:noFill/>
            </a:ln>
            <a:solidFill>
              <a:srgbClr val="FFFFFF"/>
            </a:solidFill>
            <a:effectLst/>
            <a:uFillTx/>
            <a:latin typeface="+mn-lt"/>
            <a:ea typeface="+mn-ea"/>
            <a:cs typeface="+mn-cs"/>
            <a:sym typeface="Helvetica Light"/>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spDef>
    <a:lnDef>
      <a:spPr>
        <a:noFill/>
        <a:ln w="25400" cap="flat">
          <a:solidFill>
            <a:srgbClr val="000000"/>
          </a:solidFill>
          <a:prstDash val="solid"/>
          <a:miter lim="400000"/>
        </a:ln>
        <a:effectLst/>
      </a:spPr>
      <a:bodyPr rot="0" spcFirstLastPara="1" vertOverflow="overflow" horzOverflow="overflow" vert="horz" wrap="square" lIns="91439" tIns="45719" rIns="91439" bIns="45719" numCol="1" spcCol="38100" rtlCol="0" anchor="t" upright="0">
        <a:no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lnDef>
    <a:txDef>
      <a:spPr>
        <a:noFill/>
        <a:ln w="12700" cap="flat">
          <a:noFill/>
          <a:miter lim="400000"/>
        </a:ln>
        <a:effectLst/>
      </a:spPr>
      <a:bodyPr rot="0" spcFirstLastPara="1" vertOverflow="overflow" horzOverflow="overflow" vert="horz" wrap="square" lIns="50800" tIns="50800" rIns="50800" bIns="50800" numCol="1" spcCol="38100" rtlCol="0" anchor="ctr" upright="0">
        <a:spAutoFit/>
      </a:bodyPr>
      <a:lstStyle>
        <a:defPPr marL="0" marR="0" indent="0" algn="ctr" defTabSz="584200" rtl="0" fontAlgn="auto" latinLnBrk="1" hangingPunct="0">
          <a:lnSpc>
            <a:spcPct val="100000"/>
          </a:lnSpc>
          <a:spcBef>
            <a:spcPts val="0"/>
          </a:spcBef>
          <a:spcAft>
            <a:spcPts val="0"/>
          </a:spcAft>
          <a:buClrTx/>
          <a:buSzTx/>
          <a:buFontTx/>
          <a:buNone/>
          <a:tabLst/>
          <a:defRPr b="0" baseline="0" cap="none" i="0" spc="0" strike="noStrike" sz="3600" u="none" kumimoji="0" normalizeH="0">
            <a:ln>
              <a:noFill/>
            </a:ln>
            <a:solidFill>
              <a:srgbClr val="000000"/>
            </a:solidFill>
            <a:effectLst/>
            <a:uFillTx/>
            <a:latin typeface="+mn-lt"/>
            <a:ea typeface="+mn-ea"/>
            <a:cs typeface="+mn-cs"/>
            <a:sym typeface="Helvetica Light"/>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txDef>
  </a:objectDefaults>
</a:theme>
</file>

<file path=ppt/theme/theme2.xml><?xml version="1.0" encoding="utf-8"?>
<a:theme xmlns:a="http://schemas.openxmlformats.org/drawingml/2006/main" xmlns:r="http://schemas.openxmlformats.org/officeDocument/2006/relationships" name="White">
  <a:themeElements>
    <a:clrScheme name="White">
      <a:dk1>
        <a:srgbClr val="000000"/>
      </a:dk1>
      <a:lt1>
        <a:srgbClr val="FFFFFF"/>
      </a:lt1>
      <a:dk2>
        <a:srgbClr val="53585F"/>
      </a:dk2>
      <a:lt2>
        <a:srgbClr val="DCDEE0"/>
      </a:lt2>
      <a:accent1>
        <a:srgbClr val="0365C0"/>
      </a:accent1>
      <a:accent2>
        <a:srgbClr val="00882B"/>
      </a:accent2>
      <a:accent3>
        <a:srgbClr val="DCBD23"/>
      </a:accent3>
      <a:accent4>
        <a:srgbClr val="DE6A10"/>
      </a:accent4>
      <a:accent5>
        <a:srgbClr val="C82506"/>
      </a:accent5>
      <a:accent6>
        <a:srgbClr val="773F9B"/>
      </a:accent6>
      <a:hlink>
        <a:srgbClr val="0000FF"/>
      </a:hlink>
      <a:folHlink>
        <a:srgbClr val="FF00FF"/>
      </a:folHlink>
    </a:clrScheme>
    <a:fontScheme name="White">
      <a:majorFont>
        <a:latin typeface="Times New Roman"/>
        <a:ea typeface="Times New Roman"/>
        <a:cs typeface="Times New Roman"/>
      </a:majorFont>
      <a:minorFont>
        <a:latin typeface="Helvetica Light"/>
        <a:ea typeface="Helvetica Light"/>
        <a:cs typeface="Helvetica Light"/>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sx="100000" sy="100000" kx="0" ky="0" algn="b" rotWithShape="0" blurRad="38100" dist="25400" dir="5400000">
              <a:srgbClr val="000000">
                <a:alpha val="50000"/>
              </a:srgbClr>
            </a:outerShdw>
          </a:effectLst>
        </a:effectStyle>
        <a:effectStyle>
          <a:effectLst>
            <a:outerShdw sx="100000" sy="100000" kx="0" ky="0" algn="b" rotWithShape="0" blurRad="50800" dist="12700" dir="0">
              <a:srgbClr val="000000">
                <a:alpha val="50000"/>
              </a:srgbClr>
            </a:outerShdw>
          </a:effectLst>
        </a:effectStyle>
        <a:effectStyle>
          <a:effectLst>
            <a:outerShdw sx="100000" sy="100000" kx="0" ky="0" algn="b" rotWithShape="0" blurRad="38100" dist="25400" dir="5400000">
              <a:srgbClr val="000000">
                <a:alpha val="50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lipFill rotWithShape="1">
          <a:blip r:embed="rId1"/>
          <a:srcRect l="0" t="0" r="0" b="0"/>
          <a:tile tx="0" ty="0" sx="100000" sy="100000" flip="none" algn="tl"/>
        </a:blipFill>
        <a:ln w="12700" cap="flat">
          <a:noFill/>
          <a:miter lim="400000"/>
        </a:ln>
        <a:effectLst>
          <a:outerShdw sx="100000" sy="100000" kx="0" ky="0" algn="b" rotWithShape="0" blurRad="38100" dist="25400" dir="5400000">
            <a:srgbClr val="000000">
              <a:alpha val="50000"/>
            </a:srgbClr>
          </a:outerShdw>
        </a:effectLst>
      </a:spPr>
      <a:bodyPr rot="0" spcFirstLastPara="1" vertOverflow="overflow" horzOverflow="overflow" vert="horz" wrap="square" lIns="50800" tIns="50800" rIns="50800" bIns="50800" numCol="1" spcCol="38100" rtlCol="0" anchor="ctr" upright="0">
        <a:spAutoFit/>
      </a:bodyPr>
      <a:lstStyle>
        <a:defPPr marL="0" marR="0" indent="0" algn="ctr" defTabSz="584200" rtl="0" fontAlgn="auto" latinLnBrk="1" hangingPunct="0">
          <a:lnSpc>
            <a:spcPct val="100000"/>
          </a:lnSpc>
          <a:spcBef>
            <a:spcPts val="0"/>
          </a:spcBef>
          <a:spcAft>
            <a:spcPts val="0"/>
          </a:spcAft>
          <a:buClrTx/>
          <a:buSzTx/>
          <a:buFontTx/>
          <a:buNone/>
          <a:tabLst/>
          <a:defRPr b="0" baseline="0" cap="none" i="0" spc="0" strike="noStrike" sz="2400" u="none" kumimoji="0" normalizeH="0">
            <a:ln>
              <a:noFill/>
            </a:ln>
            <a:solidFill>
              <a:srgbClr val="FFFFFF"/>
            </a:solidFill>
            <a:effectLst/>
            <a:uFillTx/>
            <a:latin typeface="+mn-lt"/>
            <a:ea typeface="+mn-ea"/>
            <a:cs typeface="+mn-cs"/>
            <a:sym typeface="Helvetica Light"/>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spDef>
    <a:lnDef>
      <a:spPr>
        <a:noFill/>
        <a:ln w="25400" cap="flat">
          <a:solidFill>
            <a:srgbClr val="000000"/>
          </a:solidFill>
          <a:prstDash val="solid"/>
          <a:miter lim="400000"/>
        </a:ln>
        <a:effectLst/>
      </a:spPr>
      <a:bodyPr rot="0" spcFirstLastPara="1" vertOverflow="overflow" horzOverflow="overflow" vert="horz" wrap="square" lIns="91439" tIns="45719" rIns="91439" bIns="45719" numCol="1" spcCol="38100" rtlCol="0" anchor="t" upright="0">
        <a:no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lnDef>
    <a:txDef>
      <a:spPr>
        <a:noFill/>
        <a:ln w="12700" cap="flat">
          <a:noFill/>
          <a:miter lim="400000"/>
        </a:ln>
        <a:effectLst/>
      </a:spPr>
      <a:bodyPr rot="0" spcFirstLastPara="1" vertOverflow="overflow" horzOverflow="overflow" vert="horz" wrap="square" lIns="50800" tIns="50800" rIns="50800" bIns="50800" numCol="1" spcCol="38100" rtlCol="0" anchor="ctr" upright="0">
        <a:spAutoFit/>
      </a:bodyPr>
      <a:lstStyle>
        <a:defPPr marL="0" marR="0" indent="0" algn="ctr" defTabSz="584200" rtl="0" fontAlgn="auto" latinLnBrk="1" hangingPunct="0">
          <a:lnSpc>
            <a:spcPct val="100000"/>
          </a:lnSpc>
          <a:spcBef>
            <a:spcPts val="0"/>
          </a:spcBef>
          <a:spcAft>
            <a:spcPts val="0"/>
          </a:spcAft>
          <a:buClrTx/>
          <a:buSzTx/>
          <a:buFontTx/>
          <a:buNone/>
          <a:tabLst/>
          <a:defRPr b="0" baseline="0" cap="none" i="0" spc="0" strike="noStrike" sz="3600" u="none" kumimoji="0" normalizeH="0">
            <a:ln>
              <a:noFill/>
            </a:ln>
            <a:solidFill>
              <a:srgbClr val="000000"/>
            </a:solidFill>
            <a:effectLst/>
            <a:uFillTx/>
            <a:latin typeface="+mn-lt"/>
            <a:ea typeface="+mn-ea"/>
            <a:cs typeface="+mn-cs"/>
            <a:sym typeface="Helvetica Light"/>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txDef>
  </a:objectDefaults>
</a:theme>
</file>

<file path=docProps/app.xml><?xml version="1.0" encoding="utf-8"?>
<Properties xmlns="http://schemas.openxmlformats.org/officeDocument/2006/extended-properties" xmlns:vt="http://schemas.openxmlformats.org/officeDocument/2006/docPropsVTypes"/>
</file>

<file path=docProps/core.xml><?xml version="1.0" encoding="utf-8"?>
<cp:coreProperties xmlns:cp="http://schemas.openxmlformats.org/package/2006/metadata/core-properties" xmlns:dc="http://purl.org/dc/elements/1.1/" xmlns:dcterms="http://purl.org/dc/terms/" xmlns:xsi="http://www.w3.org/2001/XMLSchema-instance"/>
</file>