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81" r:id="rId7"/>
    <p:sldId id="273" r:id="rId8"/>
    <p:sldId id="266" r:id="rId9"/>
    <p:sldId id="265" r:id="rId10"/>
    <p:sldId id="267" r:id="rId11"/>
    <p:sldId id="282" r:id="rId12"/>
    <p:sldId id="268" r:id="rId13"/>
    <p:sldId id="271" r:id="rId14"/>
    <p:sldId id="269" r:id="rId15"/>
    <p:sldId id="270" r:id="rId16"/>
    <p:sldId id="272" r:id="rId17"/>
    <p:sldId id="284" r:id="rId18"/>
    <p:sldId id="285" r:id="rId19"/>
    <p:sldId id="286" r:id="rId20"/>
    <p:sldId id="287" r:id="rId21"/>
    <p:sldId id="274" r:id="rId22"/>
    <p:sldId id="275" r:id="rId23"/>
    <p:sldId id="280" r:id="rId24"/>
    <p:sldId id="276" r:id="rId25"/>
    <p:sldId id="290" r:id="rId26"/>
    <p:sldId id="291" r:id="rId27"/>
    <p:sldId id="293" r:id="rId28"/>
    <p:sldId id="294" r:id="rId29"/>
    <p:sldId id="295" r:id="rId30"/>
    <p:sldId id="296" r:id="rId31"/>
    <p:sldId id="298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2"/>
    <p:restoredTop sz="94700"/>
  </p:normalViewPr>
  <p:slideViewPr>
    <p:cSldViewPr snapToGrid="0" snapToObjects="1">
      <p:cViewPr varScale="1">
        <p:scale>
          <a:sx n="160" d="100"/>
          <a:sy n="160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62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4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38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47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20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17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16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79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58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71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86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70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11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68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09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2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8912-9FAC-B644-870C-44162F89C888}" type="datetimeFigureOut">
              <a:rPr lang="it-IT" smtClean="0"/>
              <a:t>25/02/19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5B0DB1-377A-4345-B48B-87350819FB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3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895F-9453-F741-AA49-DEF48C66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903" y="1342857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rgbClr val="D5A046"/>
                </a:solidFill>
              </a:rPr>
              <a:t>InstrIUMental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BAB8F-3E28-5A4D-BF3C-CFB8B28F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05" y="1782290"/>
            <a:ext cx="2809698" cy="28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Profilo	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C49563A-6A44-9240-8674-ED859DA2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96786CD-21B1-2240-920A-7D2FE273A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67" y="2536542"/>
            <a:ext cx="1605600" cy="28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47810-DAD3-C242-BAFF-DD006BB4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Salvataggio modifiche profilo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A744FCF-61C8-3945-A81E-273B4D29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0F0685-AF5D-BA4F-A946-26497E986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267" y="2538500"/>
            <a:ext cx="1612800" cy="28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6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miei annunci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C8BF7D8-5118-CC4F-80AC-6CC4C820E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84A36FC-AA59-3046-88F2-476AB294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120" y="2529178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6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824969" cy="1320800"/>
          </a:xfrm>
        </p:spPr>
        <p:txBody>
          <a:bodyPr/>
          <a:lstStyle/>
          <a:p>
            <a:r>
              <a:rPr lang="it-IT" dirty="0"/>
              <a:t>Inserimento annuncio	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DDB09C8-9085-6B4B-89D5-40A81DBA0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013" y="1930397"/>
            <a:ext cx="2507759" cy="3881437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33EC02E-CC25-7A47-9C65-64027120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92" y="2504649"/>
            <a:ext cx="1605600" cy="2865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D3EA14D-2B5A-8140-AA2B-DED805C2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72" y="1930398"/>
            <a:ext cx="2507760" cy="38814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E630DA-9C31-FB42-BF8F-3F5B29839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105" y="2504649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4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Modifica ed eliminazione</a:t>
            </a:r>
            <a:endParaRPr lang="en-GB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11F4743-AED6-184F-82C2-7A1D12BCC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853454"/>
            <a:ext cx="2507759" cy="3881437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A6D545-62CD-8D4E-8BB0-C7CDC1FA6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168" y="2459781"/>
            <a:ext cx="1602998" cy="28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6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Modifica annuncio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03E982E-6550-2E47-84CD-85A0169E4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642A49A-29AC-D540-B113-8DBC71FB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67" y="2538499"/>
            <a:ext cx="1605600" cy="28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Anteprima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3907E06-D37C-2A40-9A02-E67248D4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EEB720-FFA6-7842-88D6-CD5690473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234" y="2538501"/>
            <a:ext cx="1600866" cy="28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966A1-440C-8D4B-A4DF-237F6877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20" y="2535998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92214-8A0C-E746-BDE7-CAF067BF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ricerca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624229D-8397-D947-B872-699231AC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120" y="2534195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36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25ADE-23BE-5E49-925F-9A93F762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Mappa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37" y="1930398"/>
            <a:ext cx="2507759" cy="3881437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70" y="2524836"/>
            <a:ext cx="1611094" cy="2865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9" y="3045350"/>
            <a:ext cx="1611096" cy="234508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98" y="1930399"/>
            <a:ext cx="2507760" cy="388143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0" y="2524836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E27EB2-3878-894B-8E12-E2C1C37F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Login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21AC9F3-5471-4841-9B7F-6CFFA48CA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6" y="1930400"/>
            <a:ext cx="2507759" cy="3881437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430AC4F-7963-FF4A-9EDA-C220DBAA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69" y="2533296"/>
            <a:ext cx="1605395" cy="28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4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C4460D-B8CD-E247-812E-348D8F47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Filtri mappa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87" y="1930400"/>
            <a:ext cx="2507759" cy="38814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19" y="2533282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3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Log-out</a:t>
            </a:r>
            <a:endParaRPr lang="en-GB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81959AB-8A27-8D49-AC29-504B7ADB7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BF0145C-B53B-AE4F-B01B-6AA67D19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120" y="2514646"/>
            <a:ext cx="1611094" cy="28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errori</a:t>
            </a:r>
            <a:endParaRPr lang="en-GB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027390B-C631-7D4E-9DEA-043361A0B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807288"/>
            <a:ext cx="2507759" cy="3881437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BCFC3D9-3833-2142-9412-AA7C8C7E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120" y="2376762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8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9ED5F-077A-8F45-8E9C-7BE9BA88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conferme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D03A4AB-D10B-3C43-9AA8-52BD80F69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908" y="1930400"/>
            <a:ext cx="2507759" cy="388143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47BFCCC-DDC2-6F48-8488-45AB6B26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699" y="2531577"/>
            <a:ext cx="1605600" cy="28558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217B8D1-0E01-B944-80E5-4A593E88F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930401"/>
            <a:ext cx="2507759" cy="388143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D7C0740-448C-4949-8A81-2DE01AE6A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036" y="2531577"/>
            <a:ext cx="1605022" cy="28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Preparazione</a:t>
            </a:r>
          </a:p>
          <a:p>
            <a:r>
              <a:rPr lang="it-IT" sz="3200" dirty="0"/>
              <a:t>Introduzione</a:t>
            </a:r>
          </a:p>
          <a:p>
            <a:r>
              <a:rPr lang="it-IT" sz="3200" dirty="0"/>
              <a:t>Esecuzione</a:t>
            </a:r>
          </a:p>
          <a:p>
            <a:r>
              <a:rPr lang="it-IT" sz="3200" dirty="0" err="1"/>
              <a:t>Debriefing</a:t>
            </a:r>
            <a:endParaRPr lang="it-IT" sz="3200" dirty="0"/>
          </a:p>
          <a:p>
            <a:endParaRPr lang="it-IT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48436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SUS Mercatino Musicale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73989" y="5562052"/>
            <a:ext cx="560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/>
                </a:solidFill>
              </a:rPr>
              <a:t>RANK F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" y="1818168"/>
            <a:ext cx="9201084" cy="3587494"/>
          </a:xfrm>
        </p:spPr>
      </p:pic>
    </p:spTree>
    <p:extLst>
      <p:ext uri="{BB962C8B-B14F-4D97-AF65-F5344CB8AC3E}">
        <p14:creationId xmlns:p14="http://schemas.microsoft.com/office/powerpoint/2010/main" val="1943881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SUS </a:t>
            </a:r>
            <a:r>
              <a:rPr lang="it-IT" dirty="0" err="1"/>
              <a:t>InstrIUMental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12016" y="5571460"/>
            <a:ext cx="5454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/>
                </a:solidFill>
              </a:rPr>
              <a:t>RANK A+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" y="1850065"/>
            <a:ext cx="9024152" cy="3508777"/>
          </a:xfrm>
        </p:spPr>
      </p:pic>
    </p:spTree>
    <p:extLst>
      <p:ext uri="{BB962C8B-B14F-4D97-AF65-F5344CB8AC3E}">
        <p14:creationId xmlns:p14="http://schemas.microsoft.com/office/powerpoint/2010/main" val="946095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Paired</a:t>
            </a:r>
            <a:r>
              <a:rPr lang="it-IT" dirty="0"/>
              <a:t> T-test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Formula :</a:t>
            </a:r>
          </a:p>
          <a:p>
            <a:endParaRPr lang="it-IT" dirty="0"/>
          </a:p>
          <a:p>
            <a:r>
              <a:rPr lang="it-IT" dirty="0"/>
              <a:t>     =  </a:t>
            </a:r>
            <a:r>
              <a:rPr lang="it-IT" b="1" dirty="0"/>
              <a:t>43,13</a:t>
            </a:r>
            <a:endParaRPr lang="it-IT" dirty="0"/>
          </a:p>
          <a:p>
            <a:endParaRPr lang="it-IT" dirty="0"/>
          </a:p>
          <a:p>
            <a:r>
              <a:rPr lang="it-IT" dirty="0"/>
              <a:t>S</a:t>
            </a:r>
            <a:r>
              <a:rPr lang="it-IT" baseline="-25000" dirty="0"/>
              <a:t>D</a:t>
            </a:r>
            <a:r>
              <a:rPr lang="it-IT" dirty="0"/>
              <a:t>  = </a:t>
            </a:r>
            <a:r>
              <a:rPr lang="it-IT" b="1" dirty="0"/>
              <a:t>21,53</a:t>
            </a:r>
            <a:endParaRPr lang="it-IT" dirty="0"/>
          </a:p>
          <a:p>
            <a:endParaRPr lang="it-IT" baseline="-25000" dirty="0"/>
          </a:p>
          <a:p>
            <a:r>
              <a:rPr lang="it-IT" dirty="0" err="1"/>
              <a:t>n</a:t>
            </a:r>
            <a:r>
              <a:rPr lang="it-IT" dirty="0"/>
              <a:t>  =  </a:t>
            </a:r>
            <a:r>
              <a:rPr lang="it-IT" b="1" dirty="0"/>
              <a:t>12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30" y="1722179"/>
            <a:ext cx="2749550" cy="1244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87" y="2966779"/>
            <a:ext cx="406965" cy="3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84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Paired</a:t>
            </a:r>
            <a:r>
              <a:rPr lang="it-IT" dirty="0"/>
              <a:t> T-test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t = 6,94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p</a:t>
            </a:r>
            <a:r>
              <a:rPr lang="it-IT" dirty="0"/>
              <a:t> = 0,011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Possiamo affermare con una fiducia del 99% (1-p) che ci sia una differenza significativa tra le due applicazioni</a:t>
            </a:r>
          </a:p>
        </p:txBody>
      </p:sp>
    </p:spTree>
    <p:extLst>
      <p:ext uri="{BB962C8B-B14F-4D97-AF65-F5344CB8AC3E}">
        <p14:creationId xmlns:p14="http://schemas.microsoft.com/office/powerpoint/2010/main" val="272633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Intervalli di confidenza	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baseline="-25000" dirty="0"/>
          </a:p>
          <a:p>
            <a:r>
              <a:rPr lang="it-IT" baseline="-25000" dirty="0"/>
              <a:t>	</a:t>
            </a:r>
            <a:r>
              <a:rPr lang="it-IT" b="1" dirty="0"/>
              <a:t> t</a:t>
            </a:r>
            <a:r>
              <a:rPr lang="it-IT" b="1" baseline="-25000" dirty="0"/>
              <a:t>a </a:t>
            </a:r>
            <a:r>
              <a:rPr lang="it-IT" b="1" dirty="0"/>
              <a:t>= 2,20</a:t>
            </a:r>
            <a:endParaRPr lang="en-GB" b="1" baseline="-25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3FFFE6-6ED6-DE46-BA3A-2C3F2F7C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18" y="2130772"/>
            <a:ext cx="2374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Registrazione</a:t>
            </a:r>
            <a:endParaRPr lang="en-GB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9DC4917-5092-5841-9FB6-C52D5AAB5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7" y="1819080"/>
            <a:ext cx="2507759" cy="3881437"/>
          </a:xfrm>
        </p:spPr>
      </p:pic>
      <p:pic>
        <p:nvPicPr>
          <p:cNvPr id="10" name="Segnaposto contenuto 5">
            <a:extLst>
              <a:ext uri="{FF2B5EF4-FFF2-40B4-BE49-F238E27FC236}">
                <a16:creationId xmlns:a16="http://schemas.microsoft.com/office/drawing/2014/main" id="{B05A9A2B-CC40-CB4B-AF8D-3EA297AA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56" y="1819080"/>
            <a:ext cx="2507759" cy="38814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F4DCCCC-77A4-504F-9B87-9C1C03A0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78" y="2415886"/>
            <a:ext cx="1605600" cy="285582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59B0CBF-BE56-C24E-BFC8-7966C09B0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836" y="2415886"/>
            <a:ext cx="1605600" cy="28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1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Intervalli di confidenza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Estremi intervallo :</a:t>
            </a:r>
          </a:p>
          <a:p>
            <a:pPr marL="0" indent="0">
              <a:buNone/>
            </a:pPr>
            <a:r>
              <a:rPr lang="it-IT" dirty="0"/>
              <a:t>	inferiore  29,44</a:t>
            </a:r>
          </a:p>
          <a:p>
            <a:pPr marL="0" indent="0">
              <a:buNone/>
            </a:pPr>
            <a:r>
              <a:rPr lang="it-IT" dirty="0"/>
              <a:t>	superiore 56,81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Possiamo quindi affermare che la differenza tra la valutazione di Mercatino Musicale e la nostra applicazione ricada, con una certezza del 95%, tra 29,44 e 56,81 quindi rilevante su una media di 43,13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07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895F-9453-F741-AA49-DEF48C66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903" y="4420943"/>
            <a:ext cx="4299666" cy="1234532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rgbClr val="D5A046"/>
                </a:solidFill>
              </a:rPr>
              <a:t>InstrIUMental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BAB8F-3E28-5A4D-BF3C-CFB8B28F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05" y="2845777"/>
            <a:ext cx="2809698" cy="28096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19003" y="906785"/>
            <a:ext cx="825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accent2"/>
                </a:solidFill>
              </a:rPr>
              <a:t>GRAZIE PER L’ATTENZIONE !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290637-39C6-3B42-89C1-C758548D85D8}"/>
              </a:ext>
            </a:extLst>
          </p:cNvPr>
          <p:cNvSpPr txBox="1"/>
          <p:nvPr/>
        </p:nvSpPr>
        <p:spPr>
          <a:xfrm>
            <a:off x="424472" y="6327937"/>
            <a:ext cx="6717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"È possibile tornare al menù con il pulsante in alto a sinistra" [cit.]	</a:t>
            </a:r>
          </a:p>
        </p:txBody>
      </p:sp>
    </p:spTree>
    <p:extLst>
      <p:ext uri="{BB962C8B-B14F-4D97-AF65-F5344CB8AC3E}">
        <p14:creationId xmlns:p14="http://schemas.microsoft.com/office/powerpoint/2010/main" val="339052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Registrazione</a:t>
            </a:r>
            <a:endParaRPr lang="en-GB" dirty="0"/>
          </a:p>
        </p:txBody>
      </p:sp>
      <p:pic>
        <p:nvPicPr>
          <p:cNvPr id="9" name="Segnaposto contenuto 12">
            <a:extLst>
              <a:ext uri="{FF2B5EF4-FFF2-40B4-BE49-F238E27FC236}">
                <a16:creationId xmlns:a16="http://schemas.microsoft.com/office/drawing/2014/main" id="{2AD4DF30-EC58-8347-9F20-B100FE872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281" y="930275"/>
            <a:ext cx="29087" cy="46038"/>
          </a:xfrm>
        </p:spPr>
      </p:pic>
      <p:pic>
        <p:nvPicPr>
          <p:cNvPr id="10" name="Segnaposto contenuto 5">
            <a:extLst>
              <a:ext uri="{FF2B5EF4-FFF2-40B4-BE49-F238E27FC236}">
                <a16:creationId xmlns:a16="http://schemas.microsoft.com/office/drawing/2014/main" id="{C189C574-7FF1-334C-B712-48ED27C7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788" y="1930400"/>
            <a:ext cx="2507759" cy="388143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536433E-55EE-CB48-ABAF-32798C734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867" y="2535998"/>
            <a:ext cx="1605600" cy="28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Ultimi annunci 	</a:t>
            </a:r>
            <a:endParaRPr lang="en-GB" dirty="0"/>
          </a:p>
        </p:txBody>
      </p:sp>
      <p:pic>
        <p:nvPicPr>
          <p:cNvPr id="9" name="Segnaposto contenuto 5">
            <a:extLst>
              <a:ext uri="{FF2B5EF4-FFF2-40B4-BE49-F238E27FC236}">
                <a16:creationId xmlns:a16="http://schemas.microsoft.com/office/drawing/2014/main" id="{C0F1DA55-830A-DC41-A460-EE7336B9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526B2F-36D7-7D4F-B643-38D262E7F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120" y="2526171"/>
            <a:ext cx="1611094" cy="2865600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A4ED12-76DB-A54E-94B3-760BA95A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85806"/>
            <a:ext cx="1029546" cy="95555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612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5EE22-0DEE-2B4C-B970-E5503E2A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Aggiunta/rimozione preferiti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880F10-A525-EA4B-895F-704C9C21D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272" y="1930400"/>
            <a:ext cx="2507759" cy="388143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342CC39-832D-A349-A9C0-E05A9E978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031" y="1928171"/>
            <a:ext cx="2509200" cy="388366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0EB6DC-88EC-EB4C-A54F-C7AB82E57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848" y="2530549"/>
            <a:ext cx="1611094" cy="28656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793148F-0D49-8E4A-8FF2-3EA3197E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120" y="2530549"/>
            <a:ext cx="1605022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Preferiti</a:t>
            </a:r>
            <a:endParaRPr lang="en-GB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BDAB4731-F8C1-2441-AF90-E4A1A3779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9ED3BFC-196E-8047-ACBB-13E7008E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373" y="2525662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Dettaglio annuncio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2BE4867-F8F4-DF44-8434-D9376189C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70A79F8-EA89-1A49-9B67-879F5C33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373" y="2527222"/>
            <a:ext cx="1611094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5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dirty="0"/>
              <a:t>Menù</a:t>
            </a:r>
            <a:endParaRPr lang="en-GB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FCFACDD-3173-7E47-A668-74CCB37CE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88" y="1930400"/>
            <a:ext cx="2507759" cy="3881437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D07320-8D2D-8948-B6E4-E2AA5F35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67" y="2535999"/>
            <a:ext cx="1605600" cy="28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80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yThemeColors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D5AE48"/>
      </a:accent1>
      <a:accent2>
        <a:srgbClr val="D5A448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{0C956641-12D2-4E46-8E70-D120D2547AE8}tf10001060</Template>
  <TotalTime>1322</TotalTime>
  <Words>128</Words>
  <Application>Microsoft Macintosh PowerPoint</Application>
  <PresentationFormat>Widescreen</PresentationFormat>
  <Paragraphs>65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</vt:lpstr>
      <vt:lpstr>InstrIUMental</vt:lpstr>
      <vt:lpstr>Login</vt:lpstr>
      <vt:lpstr>Registrazione</vt:lpstr>
      <vt:lpstr>Registrazione</vt:lpstr>
      <vt:lpstr>Ultimi annunci  </vt:lpstr>
      <vt:lpstr>Aggiunta/rimozione preferiti</vt:lpstr>
      <vt:lpstr>Preferiti</vt:lpstr>
      <vt:lpstr>Dettaglio annuncio</vt:lpstr>
      <vt:lpstr>Menù</vt:lpstr>
      <vt:lpstr>Profilo </vt:lpstr>
      <vt:lpstr>Salvataggio modifiche profilo</vt:lpstr>
      <vt:lpstr>I miei annunci</vt:lpstr>
      <vt:lpstr>Inserimento annuncio </vt:lpstr>
      <vt:lpstr>Modifica ed eliminazione</vt:lpstr>
      <vt:lpstr>Modifica annuncio</vt:lpstr>
      <vt:lpstr>Anteprima</vt:lpstr>
      <vt:lpstr>Ricerca</vt:lpstr>
      <vt:lpstr>Risultati ricerca</vt:lpstr>
      <vt:lpstr>Mappa</vt:lpstr>
      <vt:lpstr>Filtri mappa</vt:lpstr>
      <vt:lpstr>Log-out</vt:lpstr>
      <vt:lpstr>Gestione errori</vt:lpstr>
      <vt:lpstr>Gestione conferme</vt:lpstr>
      <vt:lpstr>Test </vt:lpstr>
      <vt:lpstr>SUS Mercatino Musicale</vt:lpstr>
      <vt:lpstr>SUS InstrIUMental</vt:lpstr>
      <vt:lpstr>Paired T-test</vt:lpstr>
      <vt:lpstr>Paired T-test</vt:lpstr>
      <vt:lpstr>Intervalli di confidenza </vt:lpstr>
      <vt:lpstr>Intervalli di confidenza</vt:lpstr>
      <vt:lpstr>InstrIUMental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InstrIUMental</dc:title>
  <dc:creator>Giacomo Meloni</dc:creator>
  <cp:lastModifiedBy>Emanuele Mario  Spano</cp:lastModifiedBy>
  <cp:revision>80</cp:revision>
  <dcterms:created xsi:type="dcterms:W3CDTF">2019-02-19T13:25:09Z</dcterms:created>
  <dcterms:modified xsi:type="dcterms:W3CDTF">2019-02-25T15:03:47Z</dcterms:modified>
</cp:coreProperties>
</file>