
<file path=[Content_Types].xml><?xml version="1.0" encoding="utf-8"?>
<Types xmlns="http://schemas.openxmlformats.org/package/2006/content-types">
  <Default Extension="png" ContentType="image/png"/>
  <Default Extension="jpg&amp;ehk=L" ContentType="image/jpeg"/>
  <Default Extension="jpg&amp;ehk=9kcl9h9bGgrnpQZkciyMjw&amp;r=0&amp;pid=OfficeInsert" ContentType="image/jpeg"/>
  <Default Extension="jpeg" ContentType="image/jpeg"/>
  <Default Extension="jpg&amp;ehk=" ContentType="image/jpeg"/>
  <Default Extension="rels" ContentType="application/vnd.openxmlformats-package.relationships+xml"/>
  <Default Extension="xml" ContentType="application/xml"/>
  <Default Extension="JPG&amp;ehk=QVbJviab3j9JU6BCnnMtnA&amp;r=0&amp;pid=OfficeInsert" ContentType="image/jpeg"/>
  <Default Extension="jpg&amp;ehk=NNmYcbJpK2zDbY3bVdiokA&amp;r=0&amp;pid=OfficeInsert" ContentType="image/jpeg"/>
  <Default Extension="jpg&amp;ehk=FUF" ContentType="image/jpeg"/>
  <Default Extension="jpg&amp;ehk=jtmQHJ62Db23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&amp;ehk=FU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&amp;ehk=NNmYcbJpK2zDbY3bVdiokA&amp;r=0&amp;pid=OfficeInsert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&amp;ehk=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&amp;ehk=QVbJviab3j9JU6BCnnMtnA&amp;r=0&amp;pid=OfficeInsert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&amp;ehk=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&amp;ehk=9kcl9h9bGgrnpQZkciyMjw&amp;r=0&amp;pid=OfficeInsert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&amp;ehk=FU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&amp;ehk=NNmYcbJpK2zDbY3bVdiokA&amp;r=0&amp;pid=OfficeInsert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&amp;ehk=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&amp;ehk=QVbJviab3j9JU6BCnnMtnA&amp;r=0&amp;pid=OfficeInsert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&amp;ehk=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&amp;ehk=9kcl9h9bGgrnpQZkciyMjw&amp;r=0&amp;pid=OfficeInsert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8FA7A-BC46-46A7-8330-2C8AFE67365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960E637-4D32-42C9-9F39-7272AF6AF177}">
      <dgm:prSet/>
      <dgm:spPr/>
      <dgm:t>
        <a:bodyPr/>
        <a:lstStyle/>
        <a:p>
          <a:r>
            <a:rPr lang="it-IT" dirty="0"/>
            <a:t>Rapporto dei ragazzi con i genitori</a:t>
          </a:r>
        </a:p>
      </dgm:t>
    </dgm:pt>
    <dgm:pt modelId="{6A98F280-521E-4016-BB0B-EADEB64AF36A}" type="parTrans" cxnId="{E492E1D8-CD1D-4D82-B268-A4804AC6781E}">
      <dgm:prSet/>
      <dgm:spPr/>
      <dgm:t>
        <a:bodyPr/>
        <a:lstStyle/>
        <a:p>
          <a:endParaRPr lang="it-IT"/>
        </a:p>
      </dgm:t>
    </dgm:pt>
    <dgm:pt modelId="{DB9BA11B-1F1E-4BAC-A6D0-6F9E585C13BB}" type="sibTrans" cxnId="{E492E1D8-CD1D-4D82-B268-A4804AC6781E}">
      <dgm:prSet/>
      <dgm:spPr/>
      <dgm:t>
        <a:bodyPr/>
        <a:lstStyle/>
        <a:p>
          <a:endParaRPr lang="it-IT"/>
        </a:p>
      </dgm:t>
    </dgm:pt>
    <dgm:pt modelId="{FBB41103-AAA2-4365-9FFE-3A9F3730D5EF}">
      <dgm:prSet/>
      <dgm:spPr/>
      <dgm:t>
        <a:bodyPr/>
        <a:lstStyle/>
        <a:p>
          <a:r>
            <a:rPr lang="it-IT" dirty="0"/>
            <a:t>conflitto, mancanza di accettazione della personalità del giovane (padre)</a:t>
          </a:r>
        </a:p>
      </dgm:t>
    </dgm:pt>
    <dgm:pt modelId="{3396408A-C112-4CC3-B326-1C5A6E051AE4}" type="parTrans" cxnId="{A79BD6BC-945D-4F9E-84A5-B61B4AF95982}">
      <dgm:prSet/>
      <dgm:spPr/>
      <dgm:t>
        <a:bodyPr/>
        <a:lstStyle/>
        <a:p>
          <a:endParaRPr lang="it-IT"/>
        </a:p>
      </dgm:t>
    </dgm:pt>
    <dgm:pt modelId="{EE9E96AE-E5A5-4D29-9B32-4B87C2EC9712}" type="sibTrans" cxnId="{A79BD6BC-945D-4F9E-84A5-B61B4AF95982}">
      <dgm:prSet/>
      <dgm:spPr/>
      <dgm:t>
        <a:bodyPr/>
        <a:lstStyle/>
        <a:p>
          <a:endParaRPr lang="it-IT"/>
        </a:p>
      </dgm:t>
    </dgm:pt>
    <dgm:pt modelId="{2331A7F1-D8A1-4AF7-83CE-D95C41B0DCF7}">
      <dgm:prSet/>
      <dgm:spPr/>
      <dgm:t>
        <a:bodyPr/>
        <a:lstStyle/>
        <a:p>
          <a:r>
            <a:rPr lang="it-IT" dirty="0"/>
            <a:t>manifestazione d’indifferenza (madre)</a:t>
          </a:r>
        </a:p>
      </dgm:t>
    </dgm:pt>
    <dgm:pt modelId="{7F6CCC35-68FF-455E-B7A5-862903C10D6E}" type="parTrans" cxnId="{60A066A2-4742-4145-B5AE-7EC043A240CB}">
      <dgm:prSet/>
      <dgm:spPr/>
      <dgm:t>
        <a:bodyPr/>
        <a:lstStyle/>
        <a:p>
          <a:endParaRPr lang="it-IT"/>
        </a:p>
      </dgm:t>
    </dgm:pt>
    <dgm:pt modelId="{B0EE3DFF-312F-41A0-A357-6886173326E0}" type="sibTrans" cxnId="{60A066A2-4742-4145-B5AE-7EC043A240CB}">
      <dgm:prSet/>
      <dgm:spPr/>
      <dgm:t>
        <a:bodyPr/>
        <a:lstStyle/>
        <a:p>
          <a:endParaRPr lang="it-IT"/>
        </a:p>
      </dgm:t>
    </dgm:pt>
    <dgm:pt modelId="{F8083C36-4AE3-420E-B226-09A889439719}">
      <dgm:prSet/>
      <dgm:spPr/>
      <dgm:t>
        <a:bodyPr/>
        <a:lstStyle/>
        <a:p>
          <a:r>
            <a:rPr lang="it-IT" dirty="0"/>
            <a:t>confronto con il fratello morto sulla base di valori sportivi (famiglia e comunità)</a:t>
          </a:r>
        </a:p>
      </dgm:t>
    </dgm:pt>
    <dgm:pt modelId="{64B3F766-198F-46D5-92E5-9024C5D3D0A0}" type="parTrans" cxnId="{D75AD605-9980-422D-A26A-2E844BDA259A}">
      <dgm:prSet/>
      <dgm:spPr/>
      <dgm:t>
        <a:bodyPr/>
        <a:lstStyle/>
        <a:p>
          <a:endParaRPr lang="it-IT"/>
        </a:p>
      </dgm:t>
    </dgm:pt>
    <dgm:pt modelId="{44332B57-B0AF-419A-9C6D-A82BAD0F3329}" type="sibTrans" cxnId="{D75AD605-9980-422D-A26A-2E844BDA259A}">
      <dgm:prSet/>
      <dgm:spPr/>
      <dgm:t>
        <a:bodyPr/>
        <a:lstStyle/>
        <a:p>
          <a:endParaRPr lang="it-IT"/>
        </a:p>
      </dgm:t>
    </dgm:pt>
    <dgm:pt modelId="{07CF794E-9F64-4BC9-B17A-4484FD2F7C4F}">
      <dgm:prSet/>
      <dgm:spPr/>
      <dgm:t>
        <a:bodyPr/>
        <a:lstStyle/>
        <a:p>
          <a:r>
            <a:rPr lang="it-IT" dirty="0"/>
            <a:t> inadeguatezza affettiva ed educativa degli adulti (“analfabetismo emotivo”)</a:t>
          </a:r>
        </a:p>
      </dgm:t>
    </dgm:pt>
    <dgm:pt modelId="{E5027FD6-61A4-4010-A518-2146C1391BA7}" type="parTrans" cxnId="{C5562391-0374-4C4B-ABFC-8DD1827A1D0E}">
      <dgm:prSet/>
      <dgm:spPr/>
      <dgm:t>
        <a:bodyPr/>
        <a:lstStyle/>
        <a:p>
          <a:endParaRPr lang="it-IT"/>
        </a:p>
      </dgm:t>
    </dgm:pt>
    <dgm:pt modelId="{DEDA950F-7D7A-4F7E-8D6E-ABD30BB34A30}" type="sibTrans" cxnId="{C5562391-0374-4C4B-ABFC-8DD1827A1D0E}">
      <dgm:prSet/>
      <dgm:spPr/>
      <dgm:t>
        <a:bodyPr/>
        <a:lstStyle/>
        <a:p>
          <a:endParaRPr lang="it-IT"/>
        </a:p>
      </dgm:t>
    </dgm:pt>
    <dgm:pt modelId="{B2CF6326-C414-4A95-8D64-D897DD49A82B}" type="pres">
      <dgm:prSet presAssocID="{1CE8FA7A-BC46-46A7-8330-2C8AFE67365D}" presName="linear" presStyleCnt="0">
        <dgm:presLayoutVars>
          <dgm:dir/>
          <dgm:resizeHandles val="exact"/>
        </dgm:presLayoutVars>
      </dgm:prSet>
      <dgm:spPr/>
    </dgm:pt>
    <dgm:pt modelId="{14D29B4C-14F6-4D82-BAB9-5E79A5054041}" type="pres">
      <dgm:prSet presAssocID="{8960E637-4D32-42C9-9F39-7272AF6AF177}" presName="comp" presStyleCnt="0"/>
      <dgm:spPr/>
    </dgm:pt>
    <dgm:pt modelId="{3148DFD0-E59A-41A5-B89C-96A9FE64A0BF}" type="pres">
      <dgm:prSet presAssocID="{8960E637-4D32-42C9-9F39-7272AF6AF177}" presName="box" presStyleLbl="node1" presStyleIdx="0" presStyleCnt="1"/>
      <dgm:spPr/>
    </dgm:pt>
    <dgm:pt modelId="{237A55BA-5B67-4C84-86B0-CA451C0F316D}" type="pres">
      <dgm:prSet presAssocID="{8960E637-4D32-42C9-9F39-7272AF6AF177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</dgm:spPr>
    </dgm:pt>
    <dgm:pt modelId="{86AC33EB-94CA-4C7D-8A2B-4370CC0395C9}" type="pres">
      <dgm:prSet presAssocID="{8960E637-4D32-42C9-9F39-7272AF6AF177}" presName="text" presStyleLbl="node1" presStyleIdx="0" presStyleCnt="1">
        <dgm:presLayoutVars>
          <dgm:bulletEnabled val="1"/>
        </dgm:presLayoutVars>
      </dgm:prSet>
      <dgm:spPr/>
    </dgm:pt>
  </dgm:ptLst>
  <dgm:cxnLst>
    <dgm:cxn modelId="{D75AD605-9980-422D-A26A-2E844BDA259A}" srcId="{8960E637-4D32-42C9-9F39-7272AF6AF177}" destId="{F8083C36-4AE3-420E-B226-09A889439719}" srcOrd="2" destOrd="0" parTransId="{64B3F766-198F-46D5-92E5-9024C5D3D0A0}" sibTransId="{44332B57-B0AF-419A-9C6D-A82BAD0F3329}"/>
    <dgm:cxn modelId="{A1440E15-B289-4B52-B62F-FD95BC831BE4}" type="presOf" srcId="{2331A7F1-D8A1-4AF7-83CE-D95C41B0DCF7}" destId="{3148DFD0-E59A-41A5-B89C-96A9FE64A0BF}" srcOrd="0" destOrd="2" presId="urn:microsoft.com/office/officeart/2005/8/layout/vList4"/>
    <dgm:cxn modelId="{7B17C82A-F801-476E-B3B6-E8DFB3070762}" type="presOf" srcId="{07CF794E-9F64-4BC9-B17A-4484FD2F7C4F}" destId="{3148DFD0-E59A-41A5-B89C-96A9FE64A0BF}" srcOrd="0" destOrd="4" presId="urn:microsoft.com/office/officeart/2005/8/layout/vList4"/>
    <dgm:cxn modelId="{6976E832-9D70-41FD-9886-6D548F4BC0D3}" type="presOf" srcId="{8960E637-4D32-42C9-9F39-7272AF6AF177}" destId="{3148DFD0-E59A-41A5-B89C-96A9FE64A0BF}" srcOrd="0" destOrd="0" presId="urn:microsoft.com/office/officeart/2005/8/layout/vList4"/>
    <dgm:cxn modelId="{A57E6233-552D-41F7-85CB-5D84D2E690A9}" type="presOf" srcId="{FBB41103-AAA2-4365-9FFE-3A9F3730D5EF}" destId="{3148DFD0-E59A-41A5-B89C-96A9FE64A0BF}" srcOrd="0" destOrd="1" presId="urn:microsoft.com/office/officeart/2005/8/layout/vList4"/>
    <dgm:cxn modelId="{B363CE3F-0364-42E3-8C40-35CEF0AB8AE3}" type="presOf" srcId="{2331A7F1-D8A1-4AF7-83CE-D95C41B0DCF7}" destId="{86AC33EB-94CA-4C7D-8A2B-4370CC0395C9}" srcOrd="1" destOrd="2" presId="urn:microsoft.com/office/officeart/2005/8/layout/vList4"/>
    <dgm:cxn modelId="{D19FB670-E92C-4326-A40C-F2905BBEC9BA}" type="presOf" srcId="{1CE8FA7A-BC46-46A7-8330-2C8AFE67365D}" destId="{B2CF6326-C414-4A95-8D64-D897DD49A82B}" srcOrd="0" destOrd="0" presId="urn:microsoft.com/office/officeart/2005/8/layout/vList4"/>
    <dgm:cxn modelId="{B80F6F7C-F2DD-4F8D-934A-85FF71EE3589}" type="presOf" srcId="{8960E637-4D32-42C9-9F39-7272AF6AF177}" destId="{86AC33EB-94CA-4C7D-8A2B-4370CC0395C9}" srcOrd="1" destOrd="0" presId="urn:microsoft.com/office/officeart/2005/8/layout/vList4"/>
    <dgm:cxn modelId="{5124038A-CFF0-493E-BD12-F8FD95CF39EB}" type="presOf" srcId="{F8083C36-4AE3-420E-B226-09A889439719}" destId="{86AC33EB-94CA-4C7D-8A2B-4370CC0395C9}" srcOrd="1" destOrd="3" presId="urn:microsoft.com/office/officeart/2005/8/layout/vList4"/>
    <dgm:cxn modelId="{C5562391-0374-4C4B-ABFC-8DD1827A1D0E}" srcId="{8960E637-4D32-42C9-9F39-7272AF6AF177}" destId="{07CF794E-9F64-4BC9-B17A-4484FD2F7C4F}" srcOrd="3" destOrd="0" parTransId="{E5027FD6-61A4-4010-A518-2146C1391BA7}" sibTransId="{DEDA950F-7D7A-4F7E-8D6E-ABD30BB34A30}"/>
    <dgm:cxn modelId="{60A066A2-4742-4145-B5AE-7EC043A240CB}" srcId="{8960E637-4D32-42C9-9F39-7272AF6AF177}" destId="{2331A7F1-D8A1-4AF7-83CE-D95C41B0DCF7}" srcOrd="1" destOrd="0" parTransId="{7F6CCC35-68FF-455E-B7A5-862903C10D6E}" sibTransId="{B0EE3DFF-312F-41A0-A357-6886173326E0}"/>
    <dgm:cxn modelId="{941F4FB0-B251-4C22-83DB-3F2805252AE0}" type="presOf" srcId="{FBB41103-AAA2-4365-9FFE-3A9F3730D5EF}" destId="{86AC33EB-94CA-4C7D-8A2B-4370CC0395C9}" srcOrd="1" destOrd="1" presId="urn:microsoft.com/office/officeart/2005/8/layout/vList4"/>
    <dgm:cxn modelId="{D8F74DB2-25DB-4F17-843E-7FE41E9E6EB5}" type="presOf" srcId="{F8083C36-4AE3-420E-B226-09A889439719}" destId="{3148DFD0-E59A-41A5-B89C-96A9FE64A0BF}" srcOrd="0" destOrd="3" presId="urn:microsoft.com/office/officeart/2005/8/layout/vList4"/>
    <dgm:cxn modelId="{1A2310B9-C7CF-4D5A-8A60-501D7EF6EF70}" type="presOf" srcId="{07CF794E-9F64-4BC9-B17A-4484FD2F7C4F}" destId="{86AC33EB-94CA-4C7D-8A2B-4370CC0395C9}" srcOrd="1" destOrd="4" presId="urn:microsoft.com/office/officeart/2005/8/layout/vList4"/>
    <dgm:cxn modelId="{A79BD6BC-945D-4F9E-84A5-B61B4AF95982}" srcId="{8960E637-4D32-42C9-9F39-7272AF6AF177}" destId="{FBB41103-AAA2-4365-9FFE-3A9F3730D5EF}" srcOrd="0" destOrd="0" parTransId="{3396408A-C112-4CC3-B326-1C5A6E051AE4}" sibTransId="{EE9E96AE-E5A5-4D29-9B32-4B87C2EC9712}"/>
    <dgm:cxn modelId="{E492E1D8-CD1D-4D82-B268-A4804AC6781E}" srcId="{1CE8FA7A-BC46-46A7-8330-2C8AFE67365D}" destId="{8960E637-4D32-42C9-9F39-7272AF6AF177}" srcOrd="0" destOrd="0" parTransId="{6A98F280-521E-4016-BB0B-EADEB64AF36A}" sibTransId="{DB9BA11B-1F1E-4BAC-A6D0-6F9E585C13BB}"/>
    <dgm:cxn modelId="{C418423A-3D15-4F10-89CC-55922247DD48}" type="presParOf" srcId="{B2CF6326-C414-4A95-8D64-D897DD49A82B}" destId="{14D29B4C-14F6-4D82-BAB9-5E79A5054041}" srcOrd="0" destOrd="0" presId="urn:microsoft.com/office/officeart/2005/8/layout/vList4"/>
    <dgm:cxn modelId="{A64CA72E-5443-4BCD-9F6F-61459DCB9D74}" type="presParOf" srcId="{14D29B4C-14F6-4D82-BAB9-5E79A5054041}" destId="{3148DFD0-E59A-41A5-B89C-96A9FE64A0BF}" srcOrd="0" destOrd="0" presId="urn:microsoft.com/office/officeart/2005/8/layout/vList4"/>
    <dgm:cxn modelId="{154A54EE-D4AE-45F6-9360-A0DB94946643}" type="presParOf" srcId="{14D29B4C-14F6-4D82-BAB9-5E79A5054041}" destId="{237A55BA-5B67-4C84-86B0-CA451C0F316D}" srcOrd="1" destOrd="0" presId="urn:microsoft.com/office/officeart/2005/8/layout/vList4"/>
    <dgm:cxn modelId="{A71A9FAA-99A6-47D8-892C-6BFEA1378BFB}" type="presParOf" srcId="{14D29B4C-14F6-4D82-BAB9-5E79A5054041}" destId="{86AC33EB-94CA-4C7D-8A2B-4370CC0395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CCC4E-14A1-4EC5-A246-F67B81A9E4D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2EE0A8-65DB-46F5-B138-D91179A7ED3A}">
      <dgm:prSet/>
      <dgm:spPr/>
      <dgm:t>
        <a:bodyPr/>
        <a:lstStyle/>
        <a:p>
          <a:r>
            <a:rPr lang="it-IT" dirty="0"/>
            <a:t>Riscatto sociale </a:t>
          </a:r>
        </a:p>
      </dgm:t>
    </dgm:pt>
    <dgm:pt modelId="{5EB64932-AC25-461E-B003-FC217F6561BB}" type="parTrans" cxnId="{BF397047-70AB-47D3-825F-EEE4C7386305}">
      <dgm:prSet/>
      <dgm:spPr/>
      <dgm:t>
        <a:bodyPr/>
        <a:lstStyle/>
        <a:p>
          <a:endParaRPr lang="it-IT"/>
        </a:p>
      </dgm:t>
    </dgm:pt>
    <dgm:pt modelId="{E7B35458-C425-4985-AD4A-70E7B2801882}" type="sibTrans" cxnId="{BF397047-70AB-47D3-825F-EEE4C7386305}">
      <dgm:prSet/>
      <dgm:spPr/>
      <dgm:t>
        <a:bodyPr/>
        <a:lstStyle/>
        <a:p>
          <a:endParaRPr lang="it-IT"/>
        </a:p>
      </dgm:t>
    </dgm:pt>
    <dgm:pt modelId="{E3CF0F3E-7313-4D60-9E37-1D7B7195D1CD}">
      <dgm:prSet/>
      <dgm:spPr/>
      <dgm:t>
        <a:bodyPr/>
        <a:lstStyle/>
        <a:p>
          <a:r>
            <a:rPr lang="it-IT" dirty="0"/>
            <a:t>tema presente nel personaggio di Chris e di Gordon, il quale si realizzerà nella vita attraverso l’attività letteraria, cui il mondo degli adulti non attribuisce alcun valore</a:t>
          </a:r>
        </a:p>
      </dgm:t>
    </dgm:pt>
    <dgm:pt modelId="{3A8E23E3-8D95-4560-BB43-C0054A6B8A75}" type="parTrans" cxnId="{D21AF390-2A3E-4448-BED3-627F608AD1B1}">
      <dgm:prSet/>
      <dgm:spPr/>
      <dgm:t>
        <a:bodyPr/>
        <a:lstStyle/>
        <a:p>
          <a:endParaRPr lang="it-IT"/>
        </a:p>
      </dgm:t>
    </dgm:pt>
    <dgm:pt modelId="{588E1C4A-6563-465F-90D6-3461F02782F1}" type="sibTrans" cxnId="{D21AF390-2A3E-4448-BED3-627F608AD1B1}">
      <dgm:prSet/>
      <dgm:spPr/>
      <dgm:t>
        <a:bodyPr/>
        <a:lstStyle/>
        <a:p>
          <a:endParaRPr lang="it-IT"/>
        </a:p>
      </dgm:t>
    </dgm:pt>
    <dgm:pt modelId="{BF58D58C-07CB-42C6-8091-E955C429CCAA}" type="pres">
      <dgm:prSet presAssocID="{807CCC4E-14A1-4EC5-A246-F67B81A9E4D8}" presName="linear" presStyleCnt="0">
        <dgm:presLayoutVars>
          <dgm:dir/>
          <dgm:resizeHandles val="exact"/>
        </dgm:presLayoutVars>
      </dgm:prSet>
      <dgm:spPr/>
    </dgm:pt>
    <dgm:pt modelId="{DE7E6B7E-96FC-4482-8E24-C37DFA5587C3}" type="pres">
      <dgm:prSet presAssocID="{EE2EE0A8-65DB-46F5-B138-D91179A7ED3A}" presName="comp" presStyleCnt="0"/>
      <dgm:spPr/>
    </dgm:pt>
    <dgm:pt modelId="{A4DE8ED6-149A-4F2E-BE75-473BC4F9A4D2}" type="pres">
      <dgm:prSet presAssocID="{EE2EE0A8-65DB-46F5-B138-D91179A7ED3A}" presName="box" presStyleLbl="node1" presStyleIdx="0" presStyleCnt="1"/>
      <dgm:spPr/>
    </dgm:pt>
    <dgm:pt modelId="{24ADB2BF-562B-41CE-8983-DC44DF2B0A3F}" type="pres">
      <dgm:prSet presAssocID="{EE2EE0A8-65DB-46F5-B138-D91179A7ED3A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0940D7ED-A751-4042-B668-3737AF45DFC2}" type="pres">
      <dgm:prSet presAssocID="{EE2EE0A8-65DB-46F5-B138-D91179A7ED3A}" presName="text" presStyleLbl="node1" presStyleIdx="0" presStyleCnt="1">
        <dgm:presLayoutVars>
          <dgm:bulletEnabled val="1"/>
        </dgm:presLayoutVars>
      </dgm:prSet>
      <dgm:spPr/>
    </dgm:pt>
  </dgm:ptLst>
  <dgm:cxnLst>
    <dgm:cxn modelId="{BF397047-70AB-47D3-825F-EEE4C7386305}" srcId="{807CCC4E-14A1-4EC5-A246-F67B81A9E4D8}" destId="{EE2EE0A8-65DB-46F5-B138-D91179A7ED3A}" srcOrd="0" destOrd="0" parTransId="{5EB64932-AC25-461E-B003-FC217F6561BB}" sibTransId="{E7B35458-C425-4985-AD4A-70E7B2801882}"/>
    <dgm:cxn modelId="{CC4B5D87-BA28-4284-87C5-73A91418F169}" type="presOf" srcId="{E3CF0F3E-7313-4D60-9E37-1D7B7195D1CD}" destId="{A4DE8ED6-149A-4F2E-BE75-473BC4F9A4D2}" srcOrd="0" destOrd="1" presId="urn:microsoft.com/office/officeart/2005/8/layout/vList4"/>
    <dgm:cxn modelId="{D21AF390-2A3E-4448-BED3-627F608AD1B1}" srcId="{EE2EE0A8-65DB-46F5-B138-D91179A7ED3A}" destId="{E3CF0F3E-7313-4D60-9E37-1D7B7195D1CD}" srcOrd="0" destOrd="0" parTransId="{3A8E23E3-8D95-4560-BB43-C0054A6B8A75}" sibTransId="{588E1C4A-6563-465F-90D6-3461F02782F1}"/>
    <dgm:cxn modelId="{AC8DD0BC-6BBB-4C66-B591-AE4155484EF7}" type="presOf" srcId="{EE2EE0A8-65DB-46F5-B138-D91179A7ED3A}" destId="{A4DE8ED6-149A-4F2E-BE75-473BC4F9A4D2}" srcOrd="0" destOrd="0" presId="urn:microsoft.com/office/officeart/2005/8/layout/vList4"/>
    <dgm:cxn modelId="{D0B38BCE-35BE-4283-882A-56FFC95313A2}" type="presOf" srcId="{E3CF0F3E-7313-4D60-9E37-1D7B7195D1CD}" destId="{0940D7ED-A751-4042-B668-3737AF45DFC2}" srcOrd="1" destOrd="1" presId="urn:microsoft.com/office/officeart/2005/8/layout/vList4"/>
    <dgm:cxn modelId="{03FEF4EB-3602-4A08-8E91-EF7DDC0BCDF9}" type="presOf" srcId="{EE2EE0A8-65DB-46F5-B138-D91179A7ED3A}" destId="{0940D7ED-A751-4042-B668-3737AF45DFC2}" srcOrd="1" destOrd="0" presId="urn:microsoft.com/office/officeart/2005/8/layout/vList4"/>
    <dgm:cxn modelId="{DD2995F2-A3C2-4E57-BC30-6EC6AF0BBA91}" type="presOf" srcId="{807CCC4E-14A1-4EC5-A246-F67B81A9E4D8}" destId="{BF58D58C-07CB-42C6-8091-E955C429CCAA}" srcOrd="0" destOrd="0" presId="urn:microsoft.com/office/officeart/2005/8/layout/vList4"/>
    <dgm:cxn modelId="{2AF7D9A5-5E39-48E5-B988-DCB2474BA4B2}" type="presParOf" srcId="{BF58D58C-07CB-42C6-8091-E955C429CCAA}" destId="{DE7E6B7E-96FC-4482-8E24-C37DFA5587C3}" srcOrd="0" destOrd="0" presId="urn:microsoft.com/office/officeart/2005/8/layout/vList4"/>
    <dgm:cxn modelId="{C3453194-79FD-4578-9C82-6DC6834E0701}" type="presParOf" srcId="{DE7E6B7E-96FC-4482-8E24-C37DFA5587C3}" destId="{A4DE8ED6-149A-4F2E-BE75-473BC4F9A4D2}" srcOrd="0" destOrd="0" presId="urn:microsoft.com/office/officeart/2005/8/layout/vList4"/>
    <dgm:cxn modelId="{5E9E2D93-CF22-432C-9D3D-12DCDC3C9651}" type="presParOf" srcId="{DE7E6B7E-96FC-4482-8E24-C37DFA5587C3}" destId="{24ADB2BF-562B-41CE-8983-DC44DF2B0A3F}" srcOrd="1" destOrd="0" presId="urn:microsoft.com/office/officeart/2005/8/layout/vList4"/>
    <dgm:cxn modelId="{D506E4A4-DBFF-4D37-A488-368E8AE9C315}" type="presParOf" srcId="{DE7E6B7E-96FC-4482-8E24-C37DFA5587C3}" destId="{0940D7ED-A751-4042-B668-3737AF45DFC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3B1E5-C811-40C5-BBCA-2FB31EB08E0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1FA78C1-F02E-4B20-BEA8-12F3713094C4}">
      <dgm:prSet/>
      <dgm:spPr/>
      <dgm:t>
        <a:bodyPr/>
        <a:lstStyle/>
        <a:p>
          <a:r>
            <a:rPr lang="it-IT" dirty="0"/>
            <a:t>Amicizia</a:t>
          </a:r>
        </a:p>
      </dgm:t>
    </dgm:pt>
    <dgm:pt modelId="{CC1E248A-9C36-47B8-9A07-1ECB483DBE7B}" type="parTrans" cxnId="{9DBFD1ED-784B-4675-B6B0-25E1CEC8D047}">
      <dgm:prSet/>
      <dgm:spPr/>
      <dgm:t>
        <a:bodyPr/>
        <a:lstStyle/>
        <a:p>
          <a:endParaRPr lang="it-IT"/>
        </a:p>
      </dgm:t>
    </dgm:pt>
    <dgm:pt modelId="{00CA92EE-19A4-490F-AF6F-FD4CC46E77FC}" type="sibTrans" cxnId="{9DBFD1ED-784B-4675-B6B0-25E1CEC8D047}">
      <dgm:prSet/>
      <dgm:spPr/>
      <dgm:t>
        <a:bodyPr/>
        <a:lstStyle/>
        <a:p>
          <a:endParaRPr lang="it-IT"/>
        </a:p>
      </dgm:t>
    </dgm:pt>
    <dgm:pt modelId="{8AC491FC-DFC7-4E3F-ACDA-19F8CC2E3573}">
      <dgm:prSet/>
      <dgm:spPr/>
      <dgm:t>
        <a:bodyPr/>
        <a:lstStyle/>
        <a:p>
          <a:r>
            <a:rPr lang="it-IT" dirty="0"/>
            <a:t>forte, sincera ed elevata tra i ragazzi giovani</a:t>
          </a:r>
        </a:p>
      </dgm:t>
    </dgm:pt>
    <dgm:pt modelId="{5DACC7B7-C5CF-4F46-9F0A-DD8543D6E679}" type="parTrans" cxnId="{CBC3CCEB-9002-4068-9F4E-17E9382101D0}">
      <dgm:prSet/>
      <dgm:spPr/>
      <dgm:t>
        <a:bodyPr/>
        <a:lstStyle/>
        <a:p>
          <a:endParaRPr lang="it-IT"/>
        </a:p>
      </dgm:t>
    </dgm:pt>
    <dgm:pt modelId="{1DCB2A0A-7B3D-4922-9B77-CDD78C1B6A85}" type="sibTrans" cxnId="{CBC3CCEB-9002-4068-9F4E-17E9382101D0}">
      <dgm:prSet/>
      <dgm:spPr/>
      <dgm:t>
        <a:bodyPr/>
        <a:lstStyle/>
        <a:p>
          <a:endParaRPr lang="it-IT"/>
        </a:p>
      </dgm:t>
    </dgm:pt>
    <dgm:pt modelId="{E2B96E82-4CD4-49A7-8CF8-D4E94CD5573D}">
      <dgm:prSet/>
      <dgm:spPr/>
      <dgm:t>
        <a:bodyPr/>
        <a:lstStyle/>
        <a:p>
          <a:r>
            <a:rPr lang="it-IT" dirty="0"/>
            <a:t>attraversata da dinamiche di bullismo tra i più grandi, insincera, convenzionale</a:t>
          </a:r>
        </a:p>
      </dgm:t>
    </dgm:pt>
    <dgm:pt modelId="{0CD59575-DA57-4055-B2CB-3B25A45DABB1}" type="parTrans" cxnId="{1ADD9811-3972-4210-8FEE-A3000D7D3FBF}">
      <dgm:prSet/>
      <dgm:spPr/>
      <dgm:t>
        <a:bodyPr/>
        <a:lstStyle/>
        <a:p>
          <a:endParaRPr lang="it-IT"/>
        </a:p>
      </dgm:t>
    </dgm:pt>
    <dgm:pt modelId="{AEFFD37E-4EB2-4BE8-A13B-FD926C367FEC}" type="sibTrans" cxnId="{1ADD9811-3972-4210-8FEE-A3000D7D3FBF}">
      <dgm:prSet/>
      <dgm:spPr/>
      <dgm:t>
        <a:bodyPr/>
        <a:lstStyle/>
        <a:p>
          <a:endParaRPr lang="it-IT"/>
        </a:p>
      </dgm:t>
    </dgm:pt>
    <dgm:pt modelId="{21B65004-2171-4D42-B0DE-97E5A3BB05AC}">
      <dgm:prSet/>
      <dgm:spPr/>
      <dgm:t>
        <a:bodyPr/>
        <a:lstStyle/>
        <a:p>
          <a:r>
            <a:rPr lang="it-IT" dirty="0"/>
            <a:t>entrambi i gruppi esprimono una visione superficiale del femminile; i piccoli per ingenuità e i grandi per immaturità</a:t>
          </a:r>
        </a:p>
      </dgm:t>
    </dgm:pt>
    <dgm:pt modelId="{EF4C2CF0-29D8-43C0-8EB0-3DE4D2AEDC8B}" type="parTrans" cxnId="{2B45E80D-198F-4C7D-A1EB-AC9B958E9449}">
      <dgm:prSet/>
      <dgm:spPr/>
    </dgm:pt>
    <dgm:pt modelId="{6EB7F7B3-22F0-4D78-B490-5C26CE2C5AF8}" type="sibTrans" cxnId="{2B45E80D-198F-4C7D-A1EB-AC9B958E9449}">
      <dgm:prSet/>
      <dgm:spPr/>
    </dgm:pt>
    <dgm:pt modelId="{A00A9FA4-816C-43DF-9323-646A483185DB}" type="pres">
      <dgm:prSet presAssocID="{A013B1E5-C811-40C5-BBCA-2FB31EB08E05}" presName="linear" presStyleCnt="0">
        <dgm:presLayoutVars>
          <dgm:dir/>
          <dgm:resizeHandles val="exact"/>
        </dgm:presLayoutVars>
      </dgm:prSet>
      <dgm:spPr/>
    </dgm:pt>
    <dgm:pt modelId="{92D1CB2B-B15F-400C-8755-D94F1C8A47DD}" type="pres">
      <dgm:prSet presAssocID="{01FA78C1-F02E-4B20-BEA8-12F3713094C4}" presName="comp" presStyleCnt="0"/>
      <dgm:spPr/>
    </dgm:pt>
    <dgm:pt modelId="{79990BD4-B231-4615-A9A8-332132F72135}" type="pres">
      <dgm:prSet presAssocID="{01FA78C1-F02E-4B20-BEA8-12F3713094C4}" presName="box" presStyleLbl="node1" presStyleIdx="0" presStyleCnt="1"/>
      <dgm:spPr/>
    </dgm:pt>
    <dgm:pt modelId="{9D168309-7E03-4C4F-B2A9-84DF2D91B761}" type="pres">
      <dgm:prSet presAssocID="{01FA78C1-F02E-4B20-BEA8-12F3713094C4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</dgm:pt>
    <dgm:pt modelId="{5F63972C-053F-41E4-88E2-D1296300CC27}" type="pres">
      <dgm:prSet presAssocID="{01FA78C1-F02E-4B20-BEA8-12F3713094C4}" presName="text" presStyleLbl="node1" presStyleIdx="0" presStyleCnt="1">
        <dgm:presLayoutVars>
          <dgm:bulletEnabled val="1"/>
        </dgm:presLayoutVars>
      </dgm:prSet>
      <dgm:spPr/>
    </dgm:pt>
  </dgm:ptLst>
  <dgm:cxnLst>
    <dgm:cxn modelId="{2B45E80D-198F-4C7D-A1EB-AC9B958E9449}" srcId="{01FA78C1-F02E-4B20-BEA8-12F3713094C4}" destId="{21B65004-2171-4D42-B0DE-97E5A3BB05AC}" srcOrd="2" destOrd="0" parTransId="{EF4C2CF0-29D8-43C0-8EB0-3DE4D2AEDC8B}" sibTransId="{6EB7F7B3-22F0-4D78-B490-5C26CE2C5AF8}"/>
    <dgm:cxn modelId="{1ADD9811-3972-4210-8FEE-A3000D7D3FBF}" srcId="{01FA78C1-F02E-4B20-BEA8-12F3713094C4}" destId="{E2B96E82-4CD4-49A7-8CF8-D4E94CD5573D}" srcOrd="1" destOrd="0" parTransId="{0CD59575-DA57-4055-B2CB-3B25A45DABB1}" sibTransId="{AEFFD37E-4EB2-4BE8-A13B-FD926C367FEC}"/>
    <dgm:cxn modelId="{B62B903B-76AC-4318-BBE3-8657881F5B2E}" type="presOf" srcId="{E2B96E82-4CD4-49A7-8CF8-D4E94CD5573D}" destId="{79990BD4-B231-4615-A9A8-332132F72135}" srcOrd="0" destOrd="2" presId="urn:microsoft.com/office/officeart/2005/8/layout/vList4"/>
    <dgm:cxn modelId="{532BEF75-9A5C-4E39-A7DA-A11C6CEDAA6C}" type="presOf" srcId="{8AC491FC-DFC7-4E3F-ACDA-19F8CC2E3573}" destId="{5F63972C-053F-41E4-88E2-D1296300CC27}" srcOrd="1" destOrd="1" presId="urn:microsoft.com/office/officeart/2005/8/layout/vList4"/>
    <dgm:cxn modelId="{5CDFAF59-2C2E-44D3-9AD3-F2B2EF9F9F42}" type="presOf" srcId="{01FA78C1-F02E-4B20-BEA8-12F3713094C4}" destId="{5F63972C-053F-41E4-88E2-D1296300CC27}" srcOrd="1" destOrd="0" presId="urn:microsoft.com/office/officeart/2005/8/layout/vList4"/>
    <dgm:cxn modelId="{8FEBA293-1ED4-4A98-A602-30CCE4CF998C}" type="presOf" srcId="{21B65004-2171-4D42-B0DE-97E5A3BB05AC}" destId="{5F63972C-053F-41E4-88E2-D1296300CC27}" srcOrd="1" destOrd="3" presId="urn:microsoft.com/office/officeart/2005/8/layout/vList4"/>
    <dgm:cxn modelId="{F9EF1BA9-03BD-430A-B042-2B9D44AE3D9A}" type="presOf" srcId="{01FA78C1-F02E-4B20-BEA8-12F3713094C4}" destId="{79990BD4-B231-4615-A9A8-332132F72135}" srcOrd="0" destOrd="0" presId="urn:microsoft.com/office/officeart/2005/8/layout/vList4"/>
    <dgm:cxn modelId="{15E3FEB6-1324-4172-A104-435CA17EB5F2}" type="presOf" srcId="{E2B96E82-4CD4-49A7-8CF8-D4E94CD5573D}" destId="{5F63972C-053F-41E4-88E2-D1296300CC27}" srcOrd="1" destOrd="2" presId="urn:microsoft.com/office/officeart/2005/8/layout/vList4"/>
    <dgm:cxn modelId="{DE3326E1-F3E1-46E6-B3A9-3D107637BF0E}" type="presOf" srcId="{21B65004-2171-4D42-B0DE-97E5A3BB05AC}" destId="{79990BD4-B231-4615-A9A8-332132F72135}" srcOrd="0" destOrd="3" presId="urn:microsoft.com/office/officeart/2005/8/layout/vList4"/>
    <dgm:cxn modelId="{D0CEE9E1-D7FF-4E4F-AFA1-85FCFEC9180F}" type="presOf" srcId="{A013B1E5-C811-40C5-BBCA-2FB31EB08E05}" destId="{A00A9FA4-816C-43DF-9323-646A483185DB}" srcOrd="0" destOrd="0" presId="urn:microsoft.com/office/officeart/2005/8/layout/vList4"/>
    <dgm:cxn modelId="{CBC3CCEB-9002-4068-9F4E-17E9382101D0}" srcId="{01FA78C1-F02E-4B20-BEA8-12F3713094C4}" destId="{8AC491FC-DFC7-4E3F-ACDA-19F8CC2E3573}" srcOrd="0" destOrd="0" parTransId="{5DACC7B7-C5CF-4F46-9F0A-DD8543D6E679}" sibTransId="{1DCB2A0A-7B3D-4922-9B77-CDD78C1B6A85}"/>
    <dgm:cxn modelId="{9DBFD1ED-784B-4675-B6B0-25E1CEC8D047}" srcId="{A013B1E5-C811-40C5-BBCA-2FB31EB08E05}" destId="{01FA78C1-F02E-4B20-BEA8-12F3713094C4}" srcOrd="0" destOrd="0" parTransId="{CC1E248A-9C36-47B8-9A07-1ECB483DBE7B}" sibTransId="{00CA92EE-19A4-490F-AF6F-FD4CC46E77FC}"/>
    <dgm:cxn modelId="{50D3FEF7-DDFF-4948-8BCB-DE96A8F1E366}" type="presOf" srcId="{8AC491FC-DFC7-4E3F-ACDA-19F8CC2E3573}" destId="{79990BD4-B231-4615-A9A8-332132F72135}" srcOrd="0" destOrd="1" presId="urn:microsoft.com/office/officeart/2005/8/layout/vList4"/>
    <dgm:cxn modelId="{C0DE9646-8A06-4648-991A-C63A54230F4C}" type="presParOf" srcId="{A00A9FA4-816C-43DF-9323-646A483185DB}" destId="{92D1CB2B-B15F-400C-8755-D94F1C8A47DD}" srcOrd="0" destOrd="0" presId="urn:microsoft.com/office/officeart/2005/8/layout/vList4"/>
    <dgm:cxn modelId="{FBC209C0-AE0F-444C-AB09-7EE1FBEB71AC}" type="presParOf" srcId="{92D1CB2B-B15F-400C-8755-D94F1C8A47DD}" destId="{79990BD4-B231-4615-A9A8-332132F72135}" srcOrd="0" destOrd="0" presId="urn:microsoft.com/office/officeart/2005/8/layout/vList4"/>
    <dgm:cxn modelId="{428FE4E1-CCBD-4900-99F9-8CE5AC380BBD}" type="presParOf" srcId="{92D1CB2B-B15F-400C-8755-D94F1C8A47DD}" destId="{9D168309-7E03-4C4F-B2A9-84DF2D91B761}" srcOrd="1" destOrd="0" presId="urn:microsoft.com/office/officeart/2005/8/layout/vList4"/>
    <dgm:cxn modelId="{B2A1085C-9FA3-4590-87AE-89DA35938A26}" type="presParOf" srcId="{92D1CB2B-B15F-400C-8755-D94F1C8A47DD}" destId="{5F63972C-053F-41E4-88E2-D1296300CC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7C143-A492-45E5-A8B4-B01F54B24A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A97337-2EC6-4CE2-B864-50D1465C497D}">
      <dgm:prSet phldrT="[Testo]"/>
      <dgm:spPr/>
      <dgm:t>
        <a:bodyPr/>
        <a:lstStyle/>
        <a:p>
          <a:r>
            <a:rPr lang="it-IT" dirty="0"/>
            <a:t>passaggio dall’infanzia all’età adulta (acquisizione delle qualità “virili” di forza e coraggio)</a:t>
          </a:r>
        </a:p>
      </dgm:t>
    </dgm:pt>
    <dgm:pt modelId="{086311A1-87E2-430C-97B5-AF5963606A5E}" type="parTrans" cxnId="{78468C35-BAE8-4FE0-BB39-72A055321D23}">
      <dgm:prSet/>
      <dgm:spPr/>
      <dgm:t>
        <a:bodyPr/>
        <a:lstStyle/>
        <a:p>
          <a:endParaRPr lang="it-IT"/>
        </a:p>
      </dgm:t>
    </dgm:pt>
    <dgm:pt modelId="{692C5781-4B64-45D7-9FDC-9D19187C0E42}" type="sibTrans" cxnId="{78468C35-BAE8-4FE0-BB39-72A055321D23}">
      <dgm:prSet/>
      <dgm:spPr/>
      <dgm:t>
        <a:bodyPr/>
        <a:lstStyle/>
        <a:p>
          <a:endParaRPr lang="it-IT"/>
        </a:p>
      </dgm:t>
    </dgm:pt>
    <dgm:pt modelId="{B79B98D0-BD29-4337-80B0-796B25978050}">
      <dgm:prSet/>
      <dgm:spPr/>
      <dgm:t>
        <a:bodyPr/>
        <a:lstStyle/>
        <a:p>
          <a:r>
            <a:rPr lang="it-IT"/>
            <a:t>Viaggio come transizione, crescita e avventura</a:t>
          </a:r>
        </a:p>
      </dgm:t>
    </dgm:pt>
    <dgm:pt modelId="{EA22E902-2E35-4AC6-A590-97E33379A35D}" type="parTrans" cxnId="{DD13C7DA-072F-46D7-AC16-8DDF56EAC8E1}">
      <dgm:prSet/>
      <dgm:spPr/>
      <dgm:t>
        <a:bodyPr/>
        <a:lstStyle/>
        <a:p>
          <a:endParaRPr lang="it-IT"/>
        </a:p>
      </dgm:t>
    </dgm:pt>
    <dgm:pt modelId="{36FED830-E827-437E-82CE-4BB836999FC1}" type="sibTrans" cxnId="{DD13C7DA-072F-46D7-AC16-8DDF56EAC8E1}">
      <dgm:prSet/>
      <dgm:spPr/>
      <dgm:t>
        <a:bodyPr/>
        <a:lstStyle/>
        <a:p>
          <a:endParaRPr lang="it-IT"/>
        </a:p>
      </dgm:t>
    </dgm:pt>
    <dgm:pt modelId="{A4C1C11D-2102-427C-8E15-8DED6078F3E0}">
      <dgm:prSet phldrT="[Testo]"/>
      <dgm:spPr/>
      <dgm:t>
        <a:bodyPr/>
        <a:lstStyle/>
        <a:p>
          <a:r>
            <a:rPr lang="it-IT" dirty="0"/>
            <a:t>acquisizione di tenacia e perseveranza</a:t>
          </a:r>
        </a:p>
      </dgm:t>
    </dgm:pt>
    <dgm:pt modelId="{3D4D7562-EDEF-42C3-A6A4-CC1D28E04E5C}" type="parTrans" cxnId="{EE4F2AEE-CC8E-4502-A2E8-BDEFF987C725}">
      <dgm:prSet/>
      <dgm:spPr/>
      <dgm:t>
        <a:bodyPr/>
        <a:lstStyle/>
        <a:p>
          <a:endParaRPr lang="it-IT"/>
        </a:p>
      </dgm:t>
    </dgm:pt>
    <dgm:pt modelId="{66960F85-1184-4935-B517-D3BAECF7ABB7}" type="sibTrans" cxnId="{EE4F2AEE-CC8E-4502-A2E8-BDEFF987C725}">
      <dgm:prSet/>
      <dgm:spPr/>
      <dgm:t>
        <a:bodyPr/>
        <a:lstStyle/>
        <a:p>
          <a:endParaRPr lang="it-IT"/>
        </a:p>
      </dgm:t>
    </dgm:pt>
    <dgm:pt modelId="{DDE7E0D1-AE18-4DD5-B2EE-2BCCBE7C6F10}">
      <dgm:prSet phldrT="[Testo]"/>
      <dgm:spPr/>
      <dgm:t>
        <a:bodyPr/>
        <a:lstStyle/>
        <a:p>
          <a:r>
            <a:rPr lang="it-IT" dirty="0"/>
            <a:t>rinuncia alla gloria infantile a favore di un più alto senso etico</a:t>
          </a:r>
        </a:p>
      </dgm:t>
    </dgm:pt>
    <dgm:pt modelId="{DA6374E4-1DEE-436D-B6E0-A05BCAC8FE52}" type="parTrans" cxnId="{8FB493BE-D6BC-4BB4-91AD-229CC745EAD4}">
      <dgm:prSet/>
      <dgm:spPr/>
      <dgm:t>
        <a:bodyPr/>
        <a:lstStyle/>
        <a:p>
          <a:endParaRPr lang="it-IT"/>
        </a:p>
      </dgm:t>
    </dgm:pt>
    <dgm:pt modelId="{5EDF0EA4-D863-4A9F-999E-49BE94EF4BFE}" type="sibTrans" cxnId="{8FB493BE-D6BC-4BB4-91AD-229CC745EAD4}">
      <dgm:prSet/>
      <dgm:spPr/>
      <dgm:t>
        <a:bodyPr/>
        <a:lstStyle/>
        <a:p>
          <a:endParaRPr lang="it-IT"/>
        </a:p>
      </dgm:t>
    </dgm:pt>
    <dgm:pt modelId="{F643B276-EA93-4866-A864-2F83D0C2D726}">
      <dgm:prSet phldrT="[Testo]"/>
      <dgm:spPr/>
      <dgm:t>
        <a:bodyPr/>
        <a:lstStyle/>
        <a:p>
          <a:r>
            <a:rPr lang="it-IT" dirty="0"/>
            <a:t>perdita/rinuncia all’innocenza</a:t>
          </a:r>
        </a:p>
      </dgm:t>
    </dgm:pt>
    <dgm:pt modelId="{534914F2-D2E6-4D9E-9483-A36A0A9D9FC5}" type="parTrans" cxnId="{F765764E-3A78-41A9-B768-C5597307EBB1}">
      <dgm:prSet/>
      <dgm:spPr/>
      <dgm:t>
        <a:bodyPr/>
        <a:lstStyle/>
        <a:p>
          <a:endParaRPr lang="it-IT"/>
        </a:p>
      </dgm:t>
    </dgm:pt>
    <dgm:pt modelId="{4BBF0985-AAEE-4536-973F-19AE8680B55C}" type="sibTrans" cxnId="{F765764E-3A78-41A9-B768-C5597307EBB1}">
      <dgm:prSet/>
      <dgm:spPr/>
      <dgm:t>
        <a:bodyPr/>
        <a:lstStyle/>
        <a:p>
          <a:endParaRPr lang="it-IT"/>
        </a:p>
      </dgm:t>
    </dgm:pt>
    <dgm:pt modelId="{3B000B5F-D698-4A40-99C7-18964C34D2AA}">
      <dgm:prSet phldrT="[Testo]"/>
      <dgm:spPr/>
      <dgm:t>
        <a:bodyPr/>
        <a:lstStyle/>
        <a:p>
          <a:r>
            <a:rPr lang="it-IT"/>
            <a:t>consapevolezza sessuale/di genere</a:t>
          </a:r>
          <a:endParaRPr lang="it-IT" dirty="0"/>
        </a:p>
      </dgm:t>
    </dgm:pt>
    <dgm:pt modelId="{ECC22D17-14F9-4504-B781-C91B023A172D}" type="parTrans" cxnId="{4BAE4534-3AD4-4A13-BAEF-A3DB81D7EA41}">
      <dgm:prSet/>
      <dgm:spPr/>
      <dgm:t>
        <a:bodyPr/>
        <a:lstStyle/>
        <a:p>
          <a:endParaRPr lang="it-IT"/>
        </a:p>
      </dgm:t>
    </dgm:pt>
    <dgm:pt modelId="{0D16EE5C-8874-4C62-BD7F-AF6E17FA7639}" type="sibTrans" cxnId="{4BAE4534-3AD4-4A13-BAEF-A3DB81D7EA41}">
      <dgm:prSet/>
      <dgm:spPr/>
      <dgm:t>
        <a:bodyPr/>
        <a:lstStyle/>
        <a:p>
          <a:endParaRPr lang="it-IT"/>
        </a:p>
      </dgm:t>
    </dgm:pt>
    <dgm:pt modelId="{593D945B-A308-4717-9D9D-AEFD850E7FC4}" type="pres">
      <dgm:prSet presAssocID="{B817C143-A492-45E5-A8B4-B01F54B24AFB}" presName="linear" presStyleCnt="0">
        <dgm:presLayoutVars>
          <dgm:dir/>
          <dgm:resizeHandles val="exact"/>
        </dgm:presLayoutVars>
      </dgm:prSet>
      <dgm:spPr/>
    </dgm:pt>
    <dgm:pt modelId="{3A5C8B21-D7B9-44C9-B385-3E5908C7D89B}" type="pres">
      <dgm:prSet presAssocID="{B79B98D0-BD29-4337-80B0-796B25978050}" presName="comp" presStyleCnt="0"/>
      <dgm:spPr/>
    </dgm:pt>
    <dgm:pt modelId="{E1F56919-9D10-4676-82C7-35BFDEB4E2D8}" type="pres">
      <dgm:prSet presAssocID="{B79B98D0-BD29-4337-80B0-796B25978050}" presName="box" presStyleLbl="node1" presStyleIdx="0" presStyleCnt="1"/>
      <dgm:spPr/>
    </dgm:pt>
    <dgm:pt modelId="{EBA2B875-103F-4721-A340-B7FE3D252796}" type="pres">
      <dgm:prSet presAssocID="{B79B98D0-BD29-4337-80B0-796B25978050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CE8F4A10-9196-4D08-BD76-4C5B3404A4A2}" type="pres">
      <dgm:prSet presAssocID="{B79B98D0-BD29-4337-80B0-796B25978050}" presName="text" presStyleLbl="node1" presStyleIdx="0" presStyleCnt="1">
        <dgm:presLayoutVars>
          <dgm:bulletEnabled val="1"/>
        </dgm:presLayoutVars>
      </dgm:prSet>
      <dgm:spPr/>
    </dgm:pt>
  </dgm:ptLst>
  <dgm:cxnLst>
    <dgm:cxn modelId="{3B614605-0FDB-426A-9F79-5B519F3190D9}" type="presOf" srcId="{F643B276-EA93-4866-A864-2F83D0C2D726}" destId="{E1F56919-9D10-4676-82C7-35BFDEB4E2D8}" srcOrd="0" destOrd="4" presId="urn:microsoft.com/office/officeart/2005/8/layout/vList4"/>
    <dgm:cxn modelId="{FD610E0D-589A-49D6-A420-33D13E30F2C8}" type="presOf" srcId="{DDE7E0D1-AE18-4DD5-B2EE-2BCCBE7C6F10}" destId="{E1F56919-9D10-4676-82C7-35BFDEB4E2D8}" srcOrd="0" destOrd="3" presId="urn:microsoft.com/office/officeart/2005/8/layout/vList4"/>
    <dgm:cxn modelId="{B71EDA24-F98A-4122-B1D0-C03A06A7F6FD}" type="presOf" srcId="{B79B98D0-BD29-4337-80B0-796B25978050}" destId="{E1F56919-9D10-4676-82C7-35BFDEB4E2D8}" srcOrd="0" destOrd="0" presId="urn:microsoft.com/office/officeart/2005/8/layout/vList4"/>
    <dgm:cxn modelId="{4BAE4534-3AD4-4A13-BAEF-A3DB81D7EA41}" srcId="{B79B98D0-BD29-4337-80B0-796B25978050}" destId="{3B000B5F-D698-4A40-99C7-18964C34D2AA}" srcOrd="4" destOrd="0" parTransId="{ECC22D17-14F9-4504-B781-C91B023A172D}" sibTransId="{0D16EE5C-8874-4C62-BD7F-AF6E17FA7639}"/>
    <dgm:cxn modelId="{78468C35-BAE8-4FE0-BB39-72A055321D23}" srcId="{B79B98D0-BD29-4337-80B0-796B25978050}" destId="{A7A97337-2EC6-4CE2-B864-50D1465C497D}" srcOrd="0" destOrd="0" parTransId="{086311A1-87E2-430C-97B5-AF5963606A5E}" sibTransId="{692C5781-4B64-45D7-9FDC-9D19187C0E42}"/>
    <dgm:cxn modelId="{0CA85A5E-5997-496F-962F-CB4BD8B50035}" type="presOf" srcId="{B817C143-A492-45E5-A8B4-B01F54B24AFB}" destId="{593D945B-A308-4717-9D9D-AEFD850E7FC4}" srcOrd="0" destOrd="0" presId="urn:microsoft.com/office/officeart/2005/8/layout/vList4"/>
    <dgm:cxn modelId="{C7B1BA68-441C-4F1A-B920-8A477F927EB2}" type="presOf" srcId="{A7A97337-2EC6-4CE2-B864-50D1465C497D}" destId="{E1F56919-9D10-4676-82C7-35BFDEB4E2D8}" srcOrd="0" destOrd="1" presId="urn:microsoft.com/office/officeart/2005/8/layout/vList4"/>
    <dgm:cxn modelId="{5DF35F6B-2561-4FBB-A75F-1196ACE4D9B1}" type="presOf" srcId="{F643B276-EA93-4866-A864-2F83D0C2D726}" destId="{CE8F4A10-9196-4D08-BD76-4C5B3404A4A2}" srcOrd="1" destOrd="4" presId="urn:microsoft.com/office/officeart/2005/8/layout/vList4"/>
    <dgm:cxn modelId="{14B0DD6D-86AC-4432-B802-C34C2D5A768C}" type="presOf" srcId="{A7A97337-2EC6-4CE2-B864-50D1465C497D}" destId="{CE8F4A10-9196-4D08-BD76-4C5B3404A4A2}" srcOrd="1" destOrd="1" presId="urn:microsoft.com/office/officeart/2005/8/layout/vList4"/>
    <dgm:cxn modelId="{F765764E-3A78-41A9-B768-C5597307EBB1}" srcId="{B79B98D0-BD29-4337-80B0-796B25978050}" destId="{F643B276-EA93-4866-A864-2F83D0C2D726}" srcOrd="3" destOrd="0" parTransId="{534914F2-D2E6-4D9E-9483-A36A0A9D9FC5}" sibTransId="{4BBF0985-AAEE-4536-973F-19AE8680B55C}"/>
    <dgm:cxn modelId="{669F3B51-207E-4E80-A094-40916A1DD0CF}" type="presOf" srcId="{A4C1C11D-2102-427C-8E15-8DED6078F3E0}" destId="{CE8F4A10-9196-4D08-BD76-4C5B3404A4A2}" srcOrd="1" destOrd="2" presId="urn:microsoft.com/office/officeart/2005/8/layout/vList4"/>
    <dgm:cxn modelId="{AAAAA98A-6C1C-47E1-9936-D94C4A6E3784}" type="presOf" srcId="{A4C1C11D-2102-427C-8E15-8DED6078F3E0}" destId="{E1F56919-9D10-4676-82C7-35BFDEB4E2D8}" srcOrd="0" destOrd="2" presId="urn:microsoft.com/office/officeart/2005/8/layout/vList4"/>
    <dgm:cxn modelId="{ABD331B8-5EBE-488B-9194-9EF1DD6613D8}" type="presOf" srcId="{3B000B5F-D698-4A40-99C7-18964C34D2AA}" destId="{CE8F4A10-9196-4D08-BD76-4C5B3404A4A2}" srcOrd="1" destOrd="5" presId="urn:microsoft.com/office/officeart/2005/8/layout/vList4"/>
    <dgm:cxn modelId="{8FB493BE-D6BC-4BB4-91AD-229CC745EAD4}" srcId="{B79B98D0-BD29-4337-80B0-796B25978050}" destId="{DDE7E0D1-AE18-4DD5-B2EE-2BCCBE7C6F10}" srcOrd="2" destOrd="0" parTransId="{DA6374E4-1DEE-436D-B6E0-A05BCAC8FE52}" sibTransId="{5EDF0EA4-D863-4A9F-999E-49BE94EF4BFE}"/>
    <dgm:cxn modelId="{60FED9BF-920F-4A5C-AD2C-1468D02AE215}" type="presOf" srcId="{3B000B5F-D698-4A40-99C7-18964C34D2AA}" destId="{E1F56919-9D10-4676-82C7-35BFDEB4E2D8}" srcOrd="0" destOrd="5" presId="urn:microsoft.com/office/officeart/2005/8/layout/vList4"/>
    <dgm:cxn modelId="{5D6C06D2-CF9F-4061-80F5-E67320E58A1E}" type="presOf" srcId="{DDE7E0D1-AE18-4DD5-B2EE-2BCCBE7C6F10}" destId="{CE8F4A10-9196-4D08-BD76-4C5B3404A4A2}" srcOrd="1" destOrd="3" presId="urn:microsoft.com/office/officeart/2005/8/layout/vList4"/>
    <dgm:cxn modelId="{DD13C7DA-072F-46D7-AC16-8DDF56EAC8E1}" srcId="{B817C143-A492-45E5-A8B4-B01F54B24AFB}" destId="{B79B98D0-BD29-4337-80B0-796B25978050}" srcOrd="0" destOrd="0" parTransId="{EA22E902-2E35-4AC6-A590-97E33379A35D}" sibTransId="{36FED830-E827-437E-82CE-4BB836999FC1}"/>
    <dgm:cxn modelId="{AD039CE7-FA42-4E5C-94EC-F71B3389DADF}" type="presOf" srcId="{B79B98D0-BD29-4337-80B0-796B25978050}" destId="{CE8F4A10-9196-4D08-BD76-4C5B3404A4A2}" srcOrd="1" destOrd="0" presId="urn:microsoft.com/office/officeart/2005/8/layout/vList4"/>
    <dgm:cxn modelId="{EE4F2AEE-CC8E-4502-A2E8-BDEFF987C725}" srcId="{B79B98D0-BD29-4337-80B0-796B25978050}" destId="{A4C1C11D-2102-427C-8E15-8DED6078F3E0}" srcOrd="1" destOrd="0" parTransId="{3D4D7562-EDEF-42C3-A6A4-CC1D28E04E5C}" sibTransId="{66960F85-1184-4935-B517-D3BAECF7ABB7}"/>
    <dgm:cxn modelId="{B40AEB43-0CB2-4BC5-9DDE-2A98FC1188D8}" type="presParOf" srcId="{593D945B-A308-4717-9D9D-AEFD850E7FC4}" destId="{3A5C8B21-D7B9-44C9-B385-3E5908C7D89B}" srcOrd="0" destOrd="0" presId="urn:microsoft.com/office/officeart/2005/8/layout/vList4"/>
    <dgm:cxn modelId="{21F093DB-EE48-4CC1-9029-E0F68FDCA7AC}" type="presParOf" srcId="{3A5C8B21-D7B9-44C9-B385-3E5908C7D89B}" destId="{E1F56919-9D10-4676-82C7-35BFDEB4E2D8}" srcOrd="0" destOrd="0" presId="urn:microsoft.com/office/officeart/2005/8/layout/vList4"/>
    <dgm:cxn modelId="{D4BBD369-6100-4A78-A552-6E8F22484D68}" type="presParOf" srcId="{3A5C8B21-D7B9-44C9-B385-3E5908C7D89B}" destId="{EBA2B875-103F-4721-A340-B7FE3D252796}" srcOrd="1" destOrd="0" presId="urn:microsoft.com/office/officeart/2005/8/layout/vList4"/>
    <dgm:cxn modelId="{D80CDA2A-5113-4C7C-9182-D4EA2EA031D1}" type="presParOf" srcId="{3A5C8B21-D7B9-44C9-B385-3E5908C7D89B}" destId="{CE8F4A10-9196-4D08-BD76-4C5B3404A4A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F80693-C5ED-4403-9369-AA29C3D88E7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9CDDF89-4F38-44D5-BB4F-714CDFF9BE9D}">
      <dgm:prSet phldrT="[Testo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it-IT" dirty="0"/>
            <a:t>Il lutto come evento contrassegno</a:t>
          </a:r>
        </a:p>
      </dgm:t>
    </dgm:pt>
    <dgm:pt modelId="{54BFB3A0-D541-4B2E-979E-A49EA67A9C41}" type="parTrans" cxnId="{7AFB9A64-5EE8-4C79-915D-A23B9BB8D844}">
      <dgm:prSet/>
      <dgm:spPr/>
      <dgm:t>
        <a:bodyPr/>
        <a:lstStyle/>
        <a:p>
          <a:endParaRPr lang="it-IT"/>
        </a:p>
      </dgm:t>
    </dgm:pt>
    <dgm:pt modelId="{96BB88D8-8332-4042-A473-9B8861793EB9}" type="sibTrans" cxnId="{7AFB9A64-5EE8-4C79-915D-A23B9BB8D844}">
      <dgm:prSet/>
      <dgm:spPr/>
      <dgm:t>
        <a:bodyPr/>
        <a:lstStyle/>
        <a:p>
          <a:endParaRPr lang="it-IT"/>
        </a:p>
      </dgm:t>
    </dgm:pt>
    <dgm:pt modelId="{1E9C1B43-CD86-4EE2-9FEA-4360500A93F5}">
      <dgm:prSet phldrT="[Testo]"/>
      <dgm:spPr/>
      <dgm:t>
        <a:bodyPr/>
        <a:lstStyle/>
        <a:p>
          <a:r>
            <a:rPr lang="it-IT" dirty="0"/>
            <a:t>sviluppa scoperta della morte e rispetto per essa</a:t>
          </a:r>
        </a:p>
      </dgm:t>
    </dgm:pt>
    <dgm:pt modelId="{4D874E1C-BB1F-4A47-8285-F9DDD9EA3B33}" type="parTrans" cxnId="{C8CE5AC2-52AC-4232-B09C-8C9FB7D92CFC}">
      <dgm:prSet/>
      <dgm:spPr/>
      <dgm:t>
        <a:bodyPr/>
        <a:lstStyle/>
        <a:p>
          <a:endParaRPr lang="it-IT"/>
        </a:p>
      </dgm:t>
    </dgm:pt>
    <dgm:pt modelId="{9F02FDA3-E492-43D4-BA5B-F6EFAC5A9E10}" type="sibTrans" cxnId="{C8CE5AC2-52AC-4232-B09C-8C9FB7D92CFC}">
      <dgm:prSet/>
      <dgm:spPr/>
      <dgm:t>
        <a:bodyPr/>
        <a:lstStyle/>
        <a:p>
          <a:endParaRPr lang="it-IT"/>
        </a:p>
      </dgm:t>
    </dgm:pt>
    <dgm:pt modelId="{47D72F8A-87CA-404F-8C5F-9943AA7B4BBD}">
      <dgm:prSet phldrT="[Testo]"/>
      <dgm:spPr/>
      <dgm:t>
        <a:bodyPr/>
        <a:lstStyle/>
        <a:p>
          <a:r>
            <a:rPr lang="it-IT" dirty="0"/>
            <a:t>genera compassione ed empatia verso il dolore</a:t>
          </a:r>
        </a:p>
      </dgm:t>
    </dgm:pt>
    <dgm:pt modelId="{F9E06231-4E51-4A43-9711-DAEDC47A5CA5}" type="parTrans" cxnId="{ECBA35A1-05D9-491F-BE33-5619A400D563}">
      <dgm:prSet/>
      <dgm:spPr/>
    </dgm:pt>
    <dgm:pt modelId="{D0E86E9C-D733-43D1-A549-2BE3ED3B14BE}" type="sibTrans" cxnId="{ECBA35A1-05D9-491F-BE33-5619A400D563}">
      <dgm:prSet/>
      <dgm:spPr/>
    </dgm:pt>
    <dgm:pt modelId="{3D956B4A-7490-406A-84BD-7C74D73A8D1F}" type="pres">
      <dgm:prSet presAssocID="{A8F80693-C5ED-4403-9369-AA29C3D88E74}" presName="linear" presStyleCnt="0">
        <dgm:presLayoutVars>
          <dgm:dir/>
          <dgm:resizeHandles val="exact"/>
        </dgm:presLayoutVars>
      </dgm:prSet>
      <dgm:spPr/>
    </dgm:pt>
    <dgm:pt modelId="{0D910560-47B2-4601-A641-F8D00F519F1C}" type="pres">
      <dgm:prSet presAssocID="{E9CDDF89-4F38-44D5-BB4F-714CDFF9BE9D}" presName="comp" presStyleCnt="0"/>
      <dgm:spPr/>
    </dgm:pt>
    <dgm:pt modelId="{A11313B9-B169-4F8A-B28D-2A064BE5CDD3}" type="pres">
      <dgm:prSet presAssocID="{E9CDDF89-4F38-44D5-BB4F-714CDFF9BE9D}" presName="box" presStyleLbl="node1" presStyleIdx="0" presStyleCnt="1"/>
      <dgm:spPr/>
    </dgm:pt>
    <dgm:pt modelId="{45497385-A1ED-4834-B4CE-A73A8FBBC551}" type="pres">
      <dgm:prSet presAssocID="{E9CDDF89-4F38-44D5-BB4F-714CDFF9BE9D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A612006-075F-4697-9942-23EC1180FC74}" type="pres">
      <dgm:prSet presAssocID="{E9CDDF89-4F38-44D5-BB4F-714CDFF9BE9D}" presName="text" presStyleLbl="node1" presStyleIdx="0" presStyleCnt="1">
        <dgm:presLayoutVars>
          <dgm:bulletEnabled val="1"/>
        </dgm:presLayoutVars>
      </dgm:prSet>
      <dgm:spPr/>
    </dgm:pt>
  </dgm:ptLst>
  <dgm:cxnLst>
    <dgm:cxn modelId="{7AFB9A64-5EE8-4C79-915D-A23B9BB8D844}" srcId="{A8F80693-C5ED-4403-9369-AA29C3D88E74}" destId="{E9CDDF89-4F38-44D5-BB4F-714CDFF9BE9D}" srcOrd="0" destOrd="0" parTransId="{54BFB3A0-D541-4B2E-979E-A49EA67A9C41}" sibTransId="{96BB88D8-8332-4042-A473-9B8861793EB9}"/>
    <dgm:cxn modelId="{BC678569-CE78-4DF4-A691-9D6A29EDD6EE}" type="presOf" srcId="{E9CDDF89-4F38-44D5-BB4F-714CDFF9BE9D}" destId="{A11313B9-B169-4F8A-B28D-2A064BE5CDD3}" srcOrd="0" destOrd="0" presId="urn:microsoft.com/office/officeart/2005/8/layout/vList4"/>
    <dgm:cxn modelId="{B066CD6F-6DAF-4208-8662-C554E8A59E0C}" type="presOf" srcId="{E9CDDF89-4F38-44D5-BB4F-714CDFF9BE9D}" destId="{FA612006-075F-4697-9942-23EC1180FC74}" srcOrd="1" destOrd="0" presId="urn:microsoft.com/office/officeart/2005/8/layout/vList4"/>
    <dgm:cxn modelId="{0B99F34F-48D4-4702-826C-0B43193D6358}" type="presOf" srcId="{1E9C1B43-CD86-4EE2-9FEA-4360500A93F5}" destId="{A11313B9-B169-4F8A-B28D-2A064BE5CDD3}" srcOrd="0" destOrd="1" presId="urn:microsoft.com/office/officeart/2005/8/layout/vList4"/>
    <dgm:cxn modelId="{9D34D69F-0FF9-426C-81C5-469B881D44CF}" type="presOf" srcId="{1E9C1B43-CD86-4EE2-9FEA-4360500A93F5}" destId="{FA612006-075F-4697-9942-23EC1180FC74}" srcOrd="1" destOrd="1" presId="urn:microsoft.com/office/officeart/2005/8/layout/vList4"/>
    <dgm:cxn modelId="{ECBA35A1-05D9-491F-BE33-5619A400D563}" srcId="{E9CDDF89-4F38-44D5-BB4F-714CDFF9BE9D}" destId="{47D72F8A-87CA-404F-8C5F-9943AA7B4BBD}" srcOrd="1" destOrd="0" parTransId="{F9E06231-4E51-4A43-9711-DAEDC47A5CA5}" sibTransId="{D0E86E9C-D733-43D1-A549-2BE3ED3B14BE}"/>
    <dgm:cxn modelId="{FDD4C4B0-5694-4BFF-934B-48FDA986289C}" type="presOf" srcId="{47D72F8A-87CA-404F-8C5F-9943AA7B4BBD}" destId="{A11313B9-B169-4F8A-B28D-2A064BE5CDD3}" srcOrd="0" destOrd="2" presId="urn:microsoft.com/office/officeart/2005/8/layout/vList4"/>
    <dgm:cxn modelId="{C8CE5AC2-52AC-4232-B09C-8C9FB7D92CFC}" srcId="{E9CDDF89-4F38-44D5-BB4F-714CDFF9BE9D}" destId="{1E9C1B43-CD86-4EE2-9FEA-4360500A93F5}" srcOrd="0" destOrd="0" parTransId="{4D874E1C-BB1F-4A47-8285-F9DDD9EA3B33}" sibTransId="{9F02FDA3-E492-43D4-BA5B-F6EFAC5A9E10}"/>
    <dgm:cxn modelId="{861A62D8-B8E7-493B-A177-AE9D49A38CBD}" type="presOf" srcId="{47D72F8A-87CA-404F-8C5F-9943AA7B4BBD}" destId="{FA612006-075F-4697-9942-23EC1180FC74}" srcOrd="1" destOrd="2" presId="urn:microsoft.com/office/officeart/2005/8/layout/vList4"/>
    <dgm:cxn modelId="{BE0267E8-FCBB-4B2E-9384-EAF72A15BFC9}" type="presOf" srcId="{A8F80693-C5ED-4403-9369-AA29C3D88E74}" destId="{3D956B4A-7490-406A-84BD-7C74D73A8D1F}" srcOrd="0" destOrd="0" presId="urn:microsoft.com/office/officeart/2005/8/layout/vList4"/>
    <dgm:cxn modelId="{0AF2EFB0-D334-4BE0-8877-F4301FD15434}" type="presParOf" srcId="{3D956B4A-7490-406A-84BD-7C74D73A8D1F}" destId="{0D910560-47B2-4601-A641-F8D00F519F1C}" srcOrd="0" destOrd="0" presId="urn:microsoft.com/office/officeart/2005/8/layout/vList4"/>
    <dgm:cxn modelId="{F4F7176F-58A4-447E-BA93-7EA707C4CCA9}" type="presParOf" srcId="{0D910560-47B2-4601-A641-F8D00F519F1C}" destId="{A11313B9-B169-4F8A-B28D-2A064BE5CDD3}" srcOrd="0" destOrd="0" presId="urn:microsoft.com/office/officeart/2005/8/layout/vList4"/>
    <dgm:cxn modelId="{57B088FE-37F4-4B74-8D7B-90D4120F6883}" type="presParOf" srcId="{0D910560-47B2-4601-A641-F8D00F519F1C}" destId="{45497385-A1ED-4834-B4CE-A73A8FBBC551}" srcOrd="1" destOrd="0" presId="urn:microsoft.com/office/officeart/2005/8/layout/vList4"/>
    <dgm:cxn modelId="{F43D7A88-7824-45D7-9F0B-64042569418F}" type="presParOf" srcId="{0D910560-47B2-4601-A641-F8D00F519F1C}" destId="{FA612006-075F-4697-9942-23EC1180FC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E6D910-EA79-4050-87F2-D0BF996B0FA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E00F74-AFA5-4D2D-BFC6-A317377F97EF}">
      <dgm:prSet phldrT="[Testo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it-IT" dirty="0"/>
            <a:t>Cosa “salva” Gordon? </a:t>
          </a:r>
        </a:p>
      </dgm:t>
    </dgm:pt>
    <dgm:pt modelId="{E0C4A843-547B-4590-8690-B57EA973454C}" type="parTrans" cxnId="{E6CBF6B8-6297-4D0F-8EAE-7982262E1F0C}">
      <dgm:prSet/>
      <dgm:spPr/>
      <dgm:t>
        <a:bodyPr/>
        <a:lstStyle/>
        <a:p>
          <a:endParaRPr lang="it-IT"/>
        </a:p>
      </dgm:t>
    </dgm:pt>
    <dgm:pt modelId="{EFE872B5-5D9A-43C4-9228-43F2CB31B51C}" type="sibTrans" cxnId="{E6CBF6B8-6297-4D0F-8EAE-7982262E1F0C}">
      <dgm:prSet/>
      <dgm:spPr/>
      <dgm:t>
        <a:bodyPr/>
        <a:lstStyle/>
        <a:p>
          <a:endParaRPr lang="it-IT"/>
        </a:p>
      </dgm:t>
    </dgm:pt>
    <dgm:pt modelId="{18A5B798-F8C1-4E01-AB0C-A1A008CF5FD8}">
      <dgm:prSet phldrT="[Testo]"/>
      <dgm:spPr/>
      <dgm:t>
        <a:bodyPr/>
        <a:lstStyle/>
        <a:p>
          <a:r>
            <a:rPr lang="it-IT" dirty="0"/>
            <a:t>il rapporto con Chris, che è fratello/padre e si propone in certi frangenti come mentore</a:t>
          </a:r>
        </a:p>
      </dgm:t>
    </dgm:pt>
    <dgm:pt modelId="{AD822B57-DA70-4B5F-A40D-81025CD95B1C}" type="parTrans" cxnId="{086A6EB1-1E3B-4F4C-B0EB-F0DA9D2D3DA0}">
      <dgm:prSet/>
      <dgm:spPr/>
      <dgm:t>
        <a:bodyPr/>
        <a:lstStyle/>
        <a:p>
          <a:endParaRPr lang="it-IT"/>
        </a:p>
      </dgm:t>
    </dgm:pt>
    <dgm:pt modelId="{6F8CEE14-F936-45F4-AA10-2A9CBD299982}" type="sibTrans" cxnId="{086A6EB1-1E3B-4F4C-B0EB-F0DA9D2D3DA0}">
      <dgm:prSet/>
      <dgm:spPr/>
      <dgm:t>
        <a:bodyPr/>
        <a:lstStyle/>
        <a:p>
          <a:endParaRPr lang="it-IT"/>
        </a:p>
      </dgm:t>
    </dgm:pt>
    <dgm:pt modelId="{6ACD0D95-81DC-48D0-9551-A48A6F297583}">
      <dgm:prSet phldrT="[Testo]"/>
      <dgm:spPr/>
      <dgm:t>
        <a:bodyPr/>
        <a:lstStyle/>
        <a:p>
          <a:r>
            <a:rPr lang="it-IT" dirty="0"/>
            <a:t>la narrazione/</a:t>
          </a:r>
          <a:r>
            <a:rPr lang="it-IT" dirty="0" err="1"/>
            <a:t>autonarrazione</a:t>
          </a:r>
          <a:r>
            <a:rPr lang="it-IT" dirty="0"/>
            <a:t> come capacità riflessiva e </a:t>
          </a:r>
          <a:r>
            <a:rPr lang="it-IT" dirty="0" err="1"/>
            <a:t>autoformativa</a:t>
          </a:r>
          <a:endParaRPr lang="it-IT" dirty="0"/>
        </a:p>
      </dgm:t>
    </dgm:pt>
    <dgm:pt modelId="{D6A343FC-1B04-4252-BEA0-23D62DD58AB9}" type="parTrans" cxnId="{B9A37FBE-419A-47EF-B1D3-09C8913DDF6F}">
      <dgm:prSet/>
      <dgm:spPr/>
    </dgm:pt>
    <dgm:pt modelId="{9E42606D-E054-42D8-8353-6C13DC3B03F6}" type="sibTrans" cxnId="{B9A37FBE-419A-47EF-B1D3-09C8913DDF6F}">
      <dgm:prSet/>
      <dgm:spPr/>
    </dgm:pt>
    <dgm:pt modelId="{0C746179-1CCA-459E-980C-35253CB598BE}">
      <dgm:prSet phldrT="[Testo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it-IT" dirty="0"/>
            <a:t>agiatezza, strumenti economico/sociali della famiglia che gli consentono la formazione</a:t>
          </a:r>
        </a:p>
      </dgm:t>
    </dgm:pt>
    <dgm:pt modelId="{535B979C-20D1-4E93-8318-19173847288E}" type="parTrans" cxnId="{B815C3E1-317D-43A0-9B77-665629E2E26A}">
      <dgm:prSet/>
      <dgm:spPr/>
    </dgm:pt>
    <dgm:pt modelId="{5913F65A-CDD0-44AE-A8F4-0D08172474AF}" type="sibTrans" cxnId="{B815C3E1-317D-43A0-9B77-665629E2E26A}">
      <dgm:prSet/>
      <dgm:spPr/>
    </dgm:pt>
    <dgm:pt modelId="{7251FAF0-0008-44D8-94F1-C8EE6D03CD35}" type="pres">
      <dgm:prSet presAssocID="{8DE6D910-EA79-4050-87F2-D0BF996B0FA7}" presName="linear" presStyleCnt="0">
        <dgm:presLayoutVars>
          <dgm:dir/>
          <dgm:resizeHandles val="exact"/>
        </dgm:presLayoutVars>
      </dgm:prSet>
      <dgm:spPr/>
    </dgm:pt>
    <dgm:pt modelId="{3BE58B7D-18FE-4633-9325-9DAE240E4360}" type="pres">
      <dgm:prSet presAssocID="{19E00F74-AFA5-4D2D-BFC6-A317377F97EF}" presName="comp" presStyleCnt="0"/>
      <dgm:spPr/>
    </dgm:pt>
    <dgm:pt modelId="{37CAC2A9-5565-4271-8204-00D4355AA631}" type="pres">
      <dgm:prSet presAssocID="{19E00F74-AFA5-4D2D-BFC6-A317377F97EF}" presName="box" presStyleLbl="node1" presStyleIdx="0" presStyleCnt="1"/>
      <dgm:spPr/>
    </dgm:pt>
    <dgm:pt modelId="{DF6EC8A6-CD3D-4700-9184-22FB7AD085E2}" type="pres">
      <dgm:prSet presAssocID="{19E00F74-AFA5-4D2D-BFC6-A317377F97EF}" presName="img" presStyleLbl="f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78B3459C-5578-4B91-8FDA-AF4023CC610F}" type="pres">
      <dgm:prSet presAssocID="{19E00F74-AFA5-4D2D-BFC6-A317377F97EF}" presName="text" presStyleLbl="node1" presStyleIdx="0" presStyleCnt="1">
        <dgm:presLayoutVars>
          <dgm:bulletEnabled val="1"/>
        </dgm:presLayoutVars>
      </dgm:prSet>
      <dgm:spPr/>
    </dgm:pt>
  </dgm:ptLst>
  <dgm:cxnLst>
    <dgm:cxn modelId="{8819B000-66C3-42AB-8819-FB91A843938E}" type="presOf" srcId="{0C746179-1CCA-459E-980C-35253CB598BE}" destId="{37CAC2A9-5565-4271-8204-00D4355AA631}" srcOrd="0" destOrd="3" presId="urn:microsoft.com/office/officeart/2005/8/layout/vList4"/>
    <dgm:cxn modelId="{CB889429-F8CA-4E20-BB06-BFA934184C70}" type="presOf" srcId="{6ACD0D95-81DC-48D0-9551-A48A6F297583}" destId="{78B3459C-5578-4B91-8FDA-AF4023CC610F}" srcOrd="1" destOrd="2" presId="urn:microsoft.com/office/officeart/2005/8/layout/vList4"/>
    <dgm:cxn modelId="{2E31E240-4F7E-4E46-A4FB-D0F6129B9DF4}" type="presOf" srcId="{18A5B798-F8C1-4E01-AB0C-A1A008CF5FD8}" destId="{78B3459C-5578-4B91-8FDA-AF4023CC610F}" srcOrd="1" destOrd="1" presId="urn:microsoft.com/office/officeart/2005/8/layout/vList4"/>
    <dgm:cxn modelId="{D1D30C5F-7960-4435-981B-9907D8497530}" type="presOf" srcId="{19E00F74-AFA5-4D2D-BFC6-A317377F97EF}" destId="{78B3459C-5578-4B91-8FDA-AF4023CC610F}" srcOrd="1" destOrd="0" presId="urn:microsoft.com/office/officeart/2005/8/layout/vList4"/>
    <dgm:cxn modelId="{F9B6088D-59BF-4B8B-9549-98D61F15D33D}" type="presOf" srcId="{18A5B798-F8C1-4E01-AB0C-A1A008CF5FD8}" destId="{37CAC2A9-5565-4271-8204-00D4355AA631}" srcOrd="0" destOrd="1" presId="urn:microsoft.com/office/officeart/2005/8/layout/vList4"/>
    <dgm:cxn modelId="{086A6EB1-1E3B-4F4C-B0EB-F0DA9D2D3DA0}" srcId="{19E00F74-AFA5-4D2D-BFC6-A317377F97EF}" destId="{18A5B798-F8C1-4E01-AB0C-A1A008CF5FD8}" srcOrd="0" destOrd="0" parTransId="{AD822B57-DA70-4B5F-A40D-81025CD95B1C}" sibTransId="{6F8CEE14-F936-45F4-AA10-2A9CBD299982}"/>
    <dgm:cxn modelId="{E6CBF6B8-6297-4D0F-8EAE-7982262E1F0C}" srcId="{8DE6D910-EA79-4050-87F2-D0BF996B0FA7}" destId="{19E00F74-AFA5-4D2D-BFC6-A317377F97EF}" srcOrd="0" destOrd="0" parTransId="{E0C4A843-547B-4590-8690-B57EA973454C}" sibTransId="{EFE872B5-5D9A-43C4-9228-43F2CB31B51C}"/>
    <dgm:cxn modelId="{B9A37FBE-419A-47EF-B1D3-09C8913DDF6F}" srcId="{19E00F74-AFA5-4D2D-BFC6-A317377F97EF}" destId="{6ACD0D95-81DC-48D0-9551-A48A6F297583}" srcOrd="1" destOrd="0" parTransId="{D6A343FC-1B04-4252-BEA0-23D62DD58AB9}" sibTransId="{9E42606D-E054-42D8-8353-6C13DC3B03F6}"/>
    <dgm:cxn modelId="{EC6F73C2-B41B-44E0-A826-F34BAB2C3718}" type="presOf" srcId="{8DE6D910-EA79-4050-87F2-D0BF996B0FA7}" destId="{7251FAF0-0008-44D8-94F1-C8EE6D03CD35}" srcOrd="0" destOrd="0" presId="urn:microsoft.com/office/officeart/2005/8/layout/vList4"/>
    <dgm:cxn modelId="{261A47CB-E624-4153-9EB7-09628ACE3200}" type="presOf" srcId="{0C746179-1CCA-459E-980C-35253CB598BE}" destId="{78B3459C-5578-4B91-8FDA-AF4023CC610F}" srcOrd="1" destOrd="3" presId="urn:microsoft.com/office/officeart/2005/8/layout/vList4"/>
    <dgm:cxn modelId="{4CEE21CC-1CC3-469E-9B48-EDA998CAA273}" type="presOf" srcId="{6ACD0D95-81DC-48D0-9551-A48A6F297583}" destId="{37CAC2A9-5565-4271-8204-00D4355AA631}" srcOrd="0" destOrd="2" presId="urn:microsoft.com/office/officeart/2005/8/layout/vList4"/>
    <dgm:cxn modelId="{6AC71BE0-2EB5-4F1C-9A29-F7F8CAB6921C}" type="presOf" srcId="{19E00F74-AFA5-4D2D-BFC6-A317377F97EF}" destId="{37CAC2A9-5565-4271-8204-00D4355AA631}" srcOrd="0" destOrd="0" presId="urn:microsoft.com/office/officeart/2005/8/layout/vList4"/>
    <dgm:cxn modelId="{B815C3E1-317D-43A0-9B77-665629E2E26A}" srcId="{19E00F74-AFA5-4D2D-BFC6-A317377F97EF}" destId="{0C746179-1CCA-459E-980C-35253CB598BE}" srcOrd="2" destOrd="0" parTransId="{535B979C-20D1-4E93-8318-19173847288E}" sibTransId="{5913F65A-CDD0-44AE-A8F4-0D08172474AF}"/>
    <dgm:cxn modelId="{0687EBE0-AE53-4839-A844-749550FA9ADD}" type="presParOf" srcId="{7251FAF0-0008-44D8-94F1-C8EE6D03CD35}" destId="{3BE58B7D-18FE-4633-9325-9DAE240E4360}" srcOrd="0" destOrd="0" presId="urn:microsoft.com/office/officeart/2005/8/layout/vList4"/>
    <dgm:cxn modelId="{53B09622-B71D-4B65-8CB9-962F8A960D02}" type="presParOf" srcId="{3BE58B7D-18FE-4633-9325-9DAE240E4360}" destId="{37CAC2A9-5565-4271-8204-00D4355AA631}" srcOrd="0" destOrd="0" presId="urn:microsoft.com/office/officeart/2005/8/layout/vList4"/>
    <dgm:cxn modelId="{04B84BE2-82D2-42D0-BA22-72A62DC85B81}" type="presParOf" srcId="{3BE58B7D-18FE-4633-9325-9DAE240E4360}" destId="{DF6EC8A6-CD3D-4700-9184-22FB7AD085E2}" srcOrd="1" destOrd="0" presId="urn:microsoft.com/office/officeart/2005/8/layout/vList4"/>
    <dgm:cxn modelId="{ACB553A3-50A3-4F9D-A490-441AFC2DAEFF}" type="presParOf" srcId="{3BE58B7D-18FE-4633-9325-9DAE240E4360}" destId="{78B3459C-5578-4B91-8FDA-AF4023CC61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8DFD0-E59A-41A5-B89C-96A9FE64A0BF}">
      <dsp:nvSpPr>
        <dsp:cNvPr id="0" name=""/>
        <dsp:cNvSpPr/>
      </dsp:nvSpPr>
      <dsp:spPr>
        <a:xfrm>
          <a:off x="0" y="0"/>
          <a:ext cx="9601200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Rapporto dei ragazzi con i genitori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conflitto, mancanza di accettazione della personalità del giovane (padre)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manifestazione d’indifferenza (madre)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confronto con il fratello morto sulla base di valori sportivi (famiglia e comunità)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 inadeguatezza affettiva ed educativa degli adulti (“analfabetismo emotivo”)</a:t>
          </a:r>
        </a:p>
      </dsp:txBody>
      <dsp:txXfrm>
        <a:off x="2252027" y="0"/>
        <a:ext cx="7349172" cy="3317875"/>
      </dsp:txXfrm>
    </dsp:sp>
    <dsp:sp modelId="{237A55BA-5B67-4C84-86B0-CA451C0F316D}">
      <dsp:nvSpPr>
        <dsp:cNvPr id="0" name=""/>
        <dsp:cNvSpPr/>
      </dsp:nvSpPr>
      <dsp:spPr>
        <a:xfrm>
          <a:off x="331787" y="331787"/>
          <a:ext cx="1920240" cy="26543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E8ED6-149A-4F2E-BE75-473BC4F9A4D2}">
      <dsp:nvSpPr>
        <dsp:cNvPr id="0" name=""/>
        <dsp:cNvSpPr/>
      </dsp:nvSpPr>
      <dsp:spPr>
        <a:xfrm>
          <a:off x="0" y="0"/>
          <a:ext cx="9601200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Riscatto sociale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400" kern="1200" dirty="0"/>
            <a:t>tema presente nel personaggio di Chris e di Gordon, il quale si realizzerà nella vita attraverso l’attività letteraria, cui il mondo degli adulti non attribuisce alcun valore</a:t>
          </a:r>
        </a:p>
      </dsp:txBody>
      <dsp:txXfrm>
        <a:off x="2252027" y="0"/>
        <a:ext cx="7349172" cy="3317875"/>
      </dsp:txXfrm>
    </dsp:sp>
    <dsp:sp modelId="{24ADB2BF-562B-41CE-8983-DC44DF2B0A3F}">
      <dsp:nvSpPr>
        <dsp:cNvPr id="0" name=""/>
        <dsp:cNvSpPr/>
      </dsp:nvSpPr>
      <dsp:spPr>
        <a:xfrm>
          <a:off x="331787" y="331787"/>
          <a:ext cx="1920240" cy="26543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0BD4-B231-4615-A9A8-332132F72135}">
      <dsp:nvSpPr>
        <dsp:cNvPr id="0" name=""/>
        <dsp:cNvSpPr/>
      </dsp:nvSpPr>
      <dsp:spPr>
        <a:xfrm>
          <a:off x="0" y="0"/>
          <a:ext cx="9601200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/>
            <a:t>Amicizia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/>
            <a:t>forte, sincera ed elevata tra i ragazzi giovani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/>
            <a:t>attraversata da dinamiche di bullismo tra i più grandi, insincera, convenzionale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/>
            <a:t>entrambi i gruppi esprimono una visione superficiale del femminile; i piccoli per ingenuità e i grandi per immaturità</a:t>
          </a:r>
        </a:p>
      </dsp:txBody>
      <dsp:txXfrm>
        <a:off x="2252027" y="0"/>
        <a:ext cx="7349172" cy="3317875"/>
      </dsp:txXfrm>
    </dsp:sp>
    <dsp:sp modelId="{9D168309-7E03-4C4F-B2A9-84DF2D91B761}">
      <dsp:nvSpPr>
        <dsp:cNvPr id="0" name=""/>
        <dsp:cNvSpPr/>
      </dsp:nvSpPr>
      <dsp:spPr>
        <a:xfrm>
          <a:off x="331787" y="331787"/>
          <a:ext cx="1920240" cy="26543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56919-9D10-4676-82C7-35BFDEB4E2D8}">
      <dsp:nvSpPr>
        <dsp:cNvPr id="0" name=""/>
        <dsp:cNvSpPr/>
      </dsp:nvSpPr>
      <dsp:spPr>
        <a:xfrm>
          <a:off x="0" y="0"/>
          <a:ext cx="9601200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Viaggio come transizione, crescita e avventura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passaggio dall’infanzia all’età adulta (acquisizione delle qualità “virili” di forza e coraggio)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acquisizione di tenacia e perseveranza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rinuncia alla gloria infantile a favore di un più alto senso etico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perdita/rinuncia all’innocenza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/>
            <a:t>consapevolezza sessuale/di genere</a:t>
          </a:r>
          <a:endParaRPr lang="it-IT" sz="2400" kern="1200" dirty="0"/>
        </a:p>
      </dsp:txBody>
      <dsp:txXfrm>
        <a:off x="2252027" y="0"/>
        <a:ext cx="7349172" cy="3317875"/>
      </dsp:txXfrm>
    </dsp:sp>
    <dsp:sp modelId="{EBA2B875-103F-4721-A340-B7FE3D252796}">
      <dsp:nvSpPr>
        <dsp:cNvPr id="0" name=""/>
        <dsp:cNvSpPr/>
      </dsp:nvSpPr>
      <dsp:spPr>
        <a:xfrm>
          <a:off x="331787" y="331787"/>
          <a:ext cx="1920240" cy="26543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313B9-B169-4F8A-B28D-2A064BE5CDD3}">
      <dsp:nvSpPr>
        <dsp:cNvPr id="0" name=""/>
        <dsp:cNvSpPr/>
      </dsp:nvSpPr>
      <dsp:spPr>
        <a:xfrm>
          <a:off x="0" y="0"/>
          <a:ext cx="9601200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it-IT" sz="4100" kern="1200" dirty="0"/>
            <a:t>Il lutto come evento contrassegno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/>
            <a:t>sviluppa scoperta della morte e rispetto per essa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/>
            <a:t>genera compassione ed empatia verso il dolore</a:t>
          </a:r>
        </a:p>
      </dsp:txBody>
      <dsp:txXfrm>
        <a:off x="2252027" y="0"/>
        <a:ext cx="7349172" cy="3317875"/>
      </dsp:txXfrm>
    </dsp:sp>
    <dsp:sp modelId="{45497385-A1ED-4834-B4CE-A73A8FBBC551}">
      <dsp:nvSpPr>
        <dsp:cNvPr id="0" name=""/>
        <dsp:cNvSpPr/>
      </dsp:nvSpPr>
      <dsp:spPr>
        <a:xfrm>
          <a:off x="331787" y="331787"/>
          <a:ext cx="1920240" cy="26543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AC2A9-5565-4271-8204-00D4355AA631}">
      <dsp:nvSpPr>
        <dsp:cNvPr id="0" name=""/>
        <dsp:cNvSpPr/>
      </dsp:nvSpPr>
      <dsp:spPr>
        <a:xfrm>
          <a:off x="0" y="0"/>
          <a:ext cx="9601200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it-IT" sz="3700" kern="1200" dirty="0"/>
            <a:t>Cosa “salva” Gordon?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/>
            <a:t>il rapporto con Chris, che è fratello/padre e si propone in certi frangenti come mentore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/>
            <a:t>la narrazione/</a:t>
          </a:r>
          <a:r>
            <a:rPr lang="it-IT" sz="2900" kern="1200" dirty="0" err="1"/>
            <a:t>autonarrazione</a:t>
          </a:r>
          <a:r>
            <a:rPr lang="it-IT" sz="2900" kern="1200" dirty="0"/>
            <a:t> come capacità riflessiva e </a:t>
          </a:r>
          <a:r>
            <a:rPr lang="it-IT" sz="2900" kern="1200" dirty="0" err="1"/>
            <a:t>autoformativa</a:t>
          </a:r>
          <a:endParaRPr lang="it-IT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-"/>
          </a:pPr>
          <a:r>
            <a:rPr lang="it-IT" sz="2900" kern="1200" dirty="0"/>
            <a:t>agiatezza, strumenti economico/sociali della famiglia che gli consentono la formazione</a:t>
          </a:r>
        </a:p>
      </dsp:txBody>
      <dsp:txXfrm>
        <a:off x="2252027" y="0"/>
        <a:ext cx="7349172" cy="3317875"/>
      </dsp:txXfrm>
    </dsp:sp>
    <dsp:sp modelId="{DF6EC8A6-CD3D-4700-9184-22FB7AD085E2}">
      <dsp:nvSpPr>
        <dsp:cNvPr id="0" name=""/>
        <dsp:cNvSpPr/>
      </dsp:nvSpPr>
      <dsp:spPr>
        <a:xfrm>
          <a:off x="331787" y="331787"/>
          <a:ext cx="1920240" cy="2654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7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6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6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6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457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01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3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8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5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37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0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74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8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64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38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78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00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66E12D-B91B-4E70-9589-DA14000A68F9}" type="datetimeFigureOut">
              <a:rPr lang="it-IT" smtClean="0"/>
              <a:t>13/04/2017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75E9C6-553C-46B5-99BB-3568AE659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62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jtmQHJ62Db23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/>
              <a:t>Stand By Me</a:t>
            </a:r>
            <a:r>
              <a:rPr lang="it-IT" dirty="0"/>
              <a:t>, </a:t>
            </a:r>
            <a:r>
              <a:rPr lang="it-IT" dirty="0" err="1"/>
              <a:t>Rob</a:t>
            </a:r>
            <a:r>
              <a:rPr lang="it-IT" dirty="0"/>
              <a:t> </a:t>
            </a:r>
            <a:r>
              <a:rPr lang="it-IT" dirty="0" err="1"/>
              <a:t>Reiner</a:t>
            </a:r>
            <a:r>
              <a:rPr lang="it-IT" dirty="0"/>
              <a:t>, 1986: Riflessioni</a:t>
            </a:r>
            <a:endParaRPr lang="it-IT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(12/4/2017)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539612"/>
            <a:ext cx="10001250" cy="271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6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Riflessioni sulla visione del film </a:t>
            </a:r>
            <a:r>
              <a:rPr lang="it-IT" i="1" dirty="0"/>
              <a:t>Stand By Me</a:t>
            </a:r>
            <a:r>
              <a:rPr lang="it-IT" dirty="0"/>
              <a:t> di </a:t>
            </a:r>
            <a:r>
              <a:rPr lang="it-IT" dirty="0" err="1"/>
              <a:t>Rob</a:t>
            </a:r>
            <a:r>
              <a:rPr lang="it-IT" dirty="0"/>
              <a:t> </a:t>
            </a:r>
            <a:r>
              <a:rPr lang="it-IT" dirty="0" err="1"/>
              <a:t>Reiner</a:t>
            </a:r>
            <a:r>
              <a:rPr lang="it-IT" dirty="0"/>
              <a:t>, 1986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89209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89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Riflessioni sulla visione del film </a:t>
            </a:r>
            <a:r>
              <a:rPr lang="it-IT" i="1" dirty="0"/>
              <a:t>Stand By Me</a:t>
            </a:r>
            <a:r>
              <a:rPr lang="it-IT" dirty="0"/>
              <a:t> di </a:t>
            </a:r>
            <a:r>
              <a:rPr lang="it-IT" dirty="0" err="1"/>
              <a:t>Rob</a:t>
            </a:r>
            <a:r>
              <a:rPr lang="it-IT" dirty="0"/>
              <a:t> </a:t>
            </a:r>
            <a:r>
              <a:rPr lang="it-IT" dirty="0" err="1"/>
              <a:t>Reiner</a:t>
            </a:r>
            <a:r>
              <a:rPr lang="it-IT" dirty="0"/>
              <a:t>, 1986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5214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94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Riflessioni sulla visione del film </a:t>
            </a:r>
            <a:r>
              <a:rPr lang="it-IT" i="1" dirty="0"/>
              <a:t>Stand By Me</a:t>
            </a:r>
            <a:r>
              <a:rPr lang="it-IT" dirty="0"/>
              <a:t> di </a:t>
            </a:r>
            <a:r>
              <a:rPr lang="it-IT" dirty="0" err="1"/>
              <a:t>Rob</a:t>
            </a:r>
            <a:r>
              <a:rPr lang="it-IT" dirty="0"/>
              <a:t> </a:t>
            </a:r>
            <a:r>
              <a:rPr lang="it-IT" dirty="0" err="1"/>
              <a:t>Reiner</a:t>
            </a:r>
            <a:r>
              <a:rPr lang="it-IT" dirty="0"/>
              <a:t>, 1986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57028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30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4" y="104112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it-IT" dirty="0"/>
              <a:t>Riflessioni sulla visione del film </a:t>
            </a:r>
            <a:r>
              <a:rPr lang="it-IT" i="1" dirty="0"/>
              <a:t>Stand By Me</a:t>
            </a:r>
            <a:r>
              <a:rPr lang="it-IT" dirty="0"/>
              <a:t> di </a:t>
            </a:r>
            <a:r>
              <a:rPr lang="it-IT" dirty="0" err="1"/>
              <a:t>Rob</a:t>
            </a:r>
            <a:r>
              <a:rPr lang="it-IT" dirty="0"/>
              <a:t> </a:t>
            </a:r>
            <a:r>
              <a:rPr lang="it-IT" dirty="0" err="1"/>
              <a:t>Reiner</a:t>
            </a:r>
            <a:r>
              <a:rPr lang="it-IT" dirty="0"/>
              <a:t>, 1986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8405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70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Riflessioni sulla visione del film </a:t>
            </a:r>
            <a:r>
              <a:rPr lang="it-IT" i="1" dirty="0"/>
              <a:t>Stand By Me</a:t>
            </a:r>
            <a:r>
              <a:rPr lang="it-IT" dirty="0"/>
              <a:t> di </a:t>
            </a:r>
            <a:r>
              <a:rPr lang="it-IT" dirty="0" err="1"/>
              <a:t>Rob</a:t>
            </a:r>
            <a:r>
              <a:rPr lang="it-IT" dirty="0"/>
              <a:t> </a:t>
            </a:r>
            <a:r>
              <a:rPr lang="it-IT" dirty="0" err="1"/>
              <a:t>Reiner</a:t>
            </a:r>
            <a:r>
              <a:rPr lang="it-IT" dirty="0"/>
              <a:t>, 1986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8309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77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Riflessioni sulla visione del film </a:t>
            </a:r>
            <a:r>
              <a:rPr lang="it-IT" i="1" dirty="0"/>
              <a:t>Stand By Me</a:t>
            </a:r>
            <a:r>
              <a:rPr lang="it-IT" dirty="0"/>
              <a:t> di </a:t>
            </a:r>
            <a:r>
              <a:rPr lang="it-IT" dirty="0" err="1"/>
              <a:t>Rob</a:t>
            </a:r>
            <a:r>
              <a:rPr lang="it-IT" dirty="0"/>
              <a:t> </a:t>
            </a:r>
            <a:r>
              <a:rPr lang="it-IT" dirty="0" err="1"/>
              <a:t>Reiner</a:t>
            </a:r>
            <a:r>
              <a:rPr lang="it-IT" dirty="0"/>
              <a:t>, 1986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34696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85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</TotalTime>
  <Words>328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Organico</vt:lpstr>
      <vt:lpstr>Stand By Me, Rob Reiner, 1986: Riflessioni</vt:lpstr>
      <vt:lpstr>Riflessioni sulla visione del film Stand By Me di Rob Reiner, 1986</vt:lpstr>
      <vt:lpstr>Riflessioni sulla visione del film Stand By Me di Rob Reiner, 1986</vt:lpstr>
      <vt:lpstr>Riflessioni sulla visione del film Stand By Me di Rob Reiner, 1986</vt:lpstr>
      <vt:lpstr>Riflessioni sulla visione del film Stand By Me di Rob Reiner, 1986</vt:lpstr>
      <vt:lpstr>Riflessioni sulla visione del film Stand By Me di Rob Reiner, 1986</vt:lpstr>
      <vt:lpstr>Riflessioni sulla visione del film Stand By Me di Rob Reiner, 1986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Riflessioni sulla visione del film Stand By Me di Rob Reiner, 1986</dc:title>
  <dc:creator>Claudia</dc:creator>
  <cp:lastModifiedBy>Claudia</cp:lastModifiedBy>
  <cp:revision>10</cp:revision>
  <dcterms:created xsi:type="dcterms:W3CDTF">2017-04-12T11:45:47Z</dcterms:created>
  <dcterms:modified xsi:type="dcterms:W3CDTF">2017-04-13T08:33:50Z</dcterms:modified>
</cp:coreProperties>
</file>