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5" r:id="rId6"/>
    <p:sldId id="259" r:id="rId7"/>
    <p:sldId id="266" r:id="rId8"/>
    <p:sldId id="260" r:id="rId9"/>
    <p:sldId id="262" r:id="rId10"/>
    <p:sldId id="261" r:id="rId11"/>
    <p:sldId id="267" r:id="rId12"/>
    <p:sldId id="263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37" y="88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05/03/2014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05/03/2014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05/03/2014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05/03/2014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05/03/2014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05/03/2014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05/03/2014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05/03/2014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05/03/2014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05/03/2014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0406B-74AB-4EFF-9F43-BB1C2276AC3B}" type="datetimeFigureOut">
              <a:rPr lang="it-IT" smtClean="0"/>
              <a:pPr/>
              <a:t>05/03/2014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0406B-74AB-4EFF-9F43-BB1C2276AC3B}" type="datetimeFigureOut">
              <a:rPr lang="it-IT" smtClean="0"/>
              <a:pPr/>
              <a:t>05/03/2014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A18E1-3315-4AFE-A2CA-545C13733DE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EDUCAZIONE DEGLI ADULTI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 smtClean="0"/>
              <a:t>CONTRIBUTI DEGLI STUDENTI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mtClean="0"/>
              <a:t>Che obiettivi ha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Creare competenze e comportamenti utili (</a:t>
            </a:r>
            <a:r>
              <a:rPr lang="it-IT" i="1" dirty="0" smtClean="0"/>
              <a:t>Susanna , Valentina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Maggior formazione (</a:t>
            </a:r>
            <a:r>
              <a:rPr lang="it-IT" i="1" dirty="0" smtClean="0"/>
              <a:t>Federica,</a:t>
            </a:r>
            <a:r>
              <a:rPr lang="it-IT" dirty="0" smtClean="0"/>
              <a:t> </a:t>
            </a:r>
            <a:r>
              <a:rPr lang="it-IT" i="1" dirty="0" smtClean="0"/>
              <a:t>Valentina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Perfezionamento (</a:t>
            </a:r>
            <a:r>
              <a:rPr lang="it-IT" i="1" dirty="0" smtClean="0"/>
              <a:t>Federica,</a:t>
            </a:r>
            <a:r>
              <a:rPr lang="it-IT" dirty="0" smtClean="0"/>
              <a:t> </a:t>
            </a:r>
            <a:r>
              <a:rPr lang="it-IT" i="1" dirty="0" smtClean="0"/>
              <a:t>Valentina)</a:t>
            </a:r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Miglioramento (</a:t>
            </a:r>
            <a:r>
              <a:rPr lang="it-IT" i="1" dirty="0" smtClean="0"/>
              <a:t>Valentina, Lisa. Giulia</a:t>
            </a:r>
          </a:p>
          <a:p>
            <a:r>
              <a:rPr lang="it-IT" dirty="0" smtClean="0"/>
              <a:t>Cittadinanza attiva (</a:t>
            </a:r>
            <a:r>
              <a:rPr lang="it-IT" i="1" dirty="0" smtClean="0"/>
              <a:t>Debora; Lisa</a:t>
            </a:r>
            <a:r>
              <a:rPr lang="it-IT" dirty="0" smtClean="0"/>
              <a:t>)</a:t>
            </a:r>
          </a:p>
          <a:p>
            <a:r>
              <a:rPr lang="it-IT" dirty="0" smtClean="0"/>
              <a:t>Trasformazione (</a:t>
            </a:r>
            <a:r>
              <a:rPr lang="it-IT" i="1" dirty="0" smtClean="0"/>
              <a:t>Sara, Sabrina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Maturazione (</a:t>
            </a:r>
            <a:r>
              <a:rPr lang="it-IT" i="1" dirty="0" smtClean="0"/>
              <a:t>Sara</a:t>
            </a:r>
            <a:r>
              <a:rPr lang="it-IT" dirty="0" smtClean="0"/>
              <a:t>)</a:t>
            </a:r>
          </a:p>
          <a:p>
            <a:r>
              <a:rPr lang="it-IT" dirty="0" smtClean="0"/>
              <a:t>Crescita (</a:t>
            </a:r>
            <a:r>
              <a:rPr lang="it-IT" i="1" dirty="0" smtClean="0"/>
              <a:t>Sara</a:t>
            </a:r>
            <a:r>
              <a:rPr lang="it-IT" dirty="0" smtClean="0"/>
              <a:t>)</a:t>
            </a:r>
          </a:p>
          <a:p>
            <a:r>
              <a:rPr lang="it-IT" dirty="0" smtClean="0"/>
              <a:t> Acquisizione/</a:t>
            </a:r>
            <a:r>
              <a:rPr lang="it-IT" dirty="0" err="1" smtClean="0"/>
              <a:t>Costruzioned</a:t>
            </a:r>
            <a:r>
              <a:rPr lang="it-IT" dirty="0" smtClean="0"/>
              <a:t>’identità, ricostruzione dell’individuo (</a:t>
            </a:r>
            <a:r>
              <a:rPr lang="it-IT" i="1" dirty="0" smtClean="0"/>
              <a:t>Michela, Antonella, Francesca</a:t>
            </a:r>
            <a:r>
              <a:rPr lang="it-IT" dirty="0" smtClean="0"/>
              <a:t>)</a:t>
            </a:r>
          </a:p>
          <a:p>
            <a:r>
              <a:rPr lang="it-IT" dirty="0" smtClean="0"/>
              <a:t>Modi d’essere nel mondo (</a:t>
            </a:r>
            <a:r>
              <a:rPr lang="it-IT" i="1" dirty="0" smtClean="0"/>
              <a:t>Michela</a:t>
            </a:r>
            <a:r>
              <a:rPr lang="it-IT" dirty="0" smtClean="0"/>
              <a:t>)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Che obiettivi ha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Completamento della formazione (</a:t>
            </a:r>
            <a:r>
              <a:rPr lang="it-IT" i="1" dirty="0" smtClean="0"/>
              <a:t>Stefania</a:t>
            </a:r>
            <a:r>
              <a:rPr lang="it-IT" dirty="0" smtClean="0"/>
              <a:t>)</a:t>
            </a:r>
            <a:endParaRPr lang="it-IT" i="1" dirty="0" smtClean="0"/>
          </a:p>
          <a:p>
            <a:r>
              <a:rPr lang="it-IT" dirty="0" smtClean="0"/>
              <a:t>Integrazione funzionale nella società (</a:t>
            </a:r>
            <a:r>
              <a:rPr lang="it-IT" i="1" dirty="0" smtClean="0"/>
              <a:t>Giulia)</a:t>
            </a:r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Progetto di vita (</a:t>
            </a:r>
            <a:r>
              <a:rPr lang="it-IT" i="1" dirty="0" smtClean="0"/>
              <a:t>Marta, Dalila, Barbara</a:t>
            </a:r>
            <a:r>
              <a:rPr lang="it-IT" dirty="0" smtClean="0"/>
              <a:t>)</a:t>
            </a:r>
          </a:p>
          <a:p>
            <a:r>
              <a:rPr lang="it-IT" dirty="0" smtClean="0"/>
              <a:t>Superare ostacoli; far emergere carenze (</a:t>
            </a:r>
            <a:r>
              <a:rPr lang="it-IT" i="1" dirty="0" smtClean="0"/>
              <a:t>Antonella</a:t>
            </a:r>
            <a:r>
              <a:rPr lang="it-IT" dirty="0" smtClean="0"/>
              <a:t>)</a:t>
            </a:r>
          </a:p>
          <a:p>
            <a:r>
              <a:rPr lang="it-IT" dirty="0" smtClean="0"/>
              <a:t>Sapere verso una direzione più pratica che teorica (</a:t>
            </a:r>
            <a:r>
              <a:rPr lang="it-IT" i="1" dirty="0" smtClean="0"/>
              <a:t>Luca</a:t>
            </a:r>
            <a:r>
              <a:rPr lang="it-IT" dirty="0" smtClean="0"/>
              <a:t>)</a:t>
            </a:r>
          </a:p>
          <a:p>
            <a:r>
              <a:rPr lang="it-IT" dirty="0" smtClean="0"/>
              <a:t>Compimento (C</a:t>
            </a:r>
            <a:r>
              <a:rPr lang="it-IT" i="1" dirty="0" smtClean="0"/>
              <a:t>laudia</a:t>
            </a:r>
            <a:r>
              <a:rPr lang="it-IT" dirty="0" smtClean="0"/>
              <a:t>)</a:t>
            </a:r>
          </a:p>
          <a:p>
            <a:r>
              <a:rPr lang="it-IT" dirty="0" smtClean="0"/>
              <a:t>Accettazione del pensionamento e della vecchiaia (</a:t>
            </a:r>
            <a:r>
              <a:rPr lang="it-IT" i="1" dirty="0" smtClean="0"/>
              <a:t>Giulia)</a:t>
            </a:r>
          </a:p>
          <a:p>
            <a:r>
              <a:rPr lang="it-IT" dirty="0" smtClean="0"/>
              <a:t>Reintegrazione; </a:t>
            </a:r>
            <a:r>
              <a:rPr lang="it-IT" dirty="0" err="1" smtClean="0"/>
              <a:t>Reinserimanto</a:t>
            </a:r>
            <a:r>
              <a:rPr lang="it-IT" dirty="0" smtClean="0"/>
              <a:t> (</a:t>
            </a:r>
            <a:r>
              <a:rPr lang="it-IT" i="1" dirty="0" err="1" smtClean="0"/>
              <a:t>Gulia</a:t>
            </a:r>
            <a:r>
              <a:rPr lang="it-IT" i="1" dirty="0" smtClean="0"/>
              <a:t>, Silvia</a:t>
            </a:r>
            <a:r>
              <a:rPr lang="it-IT" dirty="0" smtClean="0"/>
              <a:t>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Autori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lang="it-IT" dirty="0" smtClean="0"/>
              <a:t>Citati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lang="it-IT" dirty="0" smtClean="0"/>
              <a:t>Piaget (Sabrina)</a:t>
            </a:r>
          </a:p>
          <a:p>
            <a:r>
              <a:rPr lang="it-IT" dirty="0" smtClean="0"/>
              <a:t>Erikson (Sabrina)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it-IT" dirty="0" smtClean="0"/>
              <a:t>Impliciti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it-IT" dirty="0" smtClean="0"/>
              <a:t>Maslow</a:t>
            </a:r>
          </a:p>
          <a:p>
            <a:r>
              <a:rPr lang="it-IT" dirty="0" smtClean="0"/>
              <a:t>Knowles</a:t>
            </a:r>
          </a:p>
          <a:p>
            <a:r>
              <a:rPr lang="it-IT" dirty="0" smtClean="0"/>
              <a:t>Freire</a:t>
            </a:r>
          </a:p>
          <a:p>
            <a:r>
              <a:rPr lang="it-IT" smtClean="0"/>
              <a:t>Dewey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dirty="0" smtClean="0"/>
              <a:t>Cos’è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Parte della pedagogia generale (</a:t>
            </a:r>
            <a:r>
              <a:rPr lang="it-IT" i="1" dirty="0" smtClean="0"/>
              <a:t>Valentina, Stefania, Valentina, Sabrina, Barbara, </a:t>
            </a:r>
            <a:r>
              <a:rPr lang="it-IT" i="1" dirty="0" err="1" smtClean="0"/>
              <a:t>Guendalina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Percorsi d’apprendimento (</a:t>
            </a:r>
            <a:r>
              <a:rPr lang="it-IT" i="1" dirty="0" smtClean="0"/>
              <a:t>Valentina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Formazione scelta (</a:t>
            </a:r>
            <a:r>
              <a:rPr lang="it-IT" i="1" dirty="0" smtClean="0"/>
              <a:t>Federica</a:t>
            </a:r>
            <a:r>
              <a:rPr lang="it-IT" dirty="0" smtClean="0"/>
              <a:t>)</a:t>
            </a:r>
            <a:endParaRPr lang="it-IT" dirty="0" smtClean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Educazione alla vita (</a:t>
            </a:r>
            <a:r>
              <a:rPr lang="it-IT" i="1" dirty="0" smtClean="0"/>
              <a:t>Susanna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Oltre il </a:t>
            </a:r>
            <a:r>
              <a:rPr lang="it-IT" i="1" dirty="0" err="1" smtClean="0"/>
              <a:t>Problem</a:t>
            </a:r>
            <a:r>
              <a:rPr lang="it-IT" i="1" dirty="0" smtClean="0"/>
              <a:t> </a:t>
            </a:r>
            <a:r>
              <a:rPr lang="it-IT" i="1" dirty="0" err="1" smtClean="0"/>
              <a:t>Solving</a:t>
            </a:r>
            <a:r>
              <a:rPr lang="it-IT" i="1" dirty="0" smtClean="0"/>
              <a:t> </a:t>
            </a:r>
            <a:r>
              <a:rPr lang="it-IT" dirty="0" smtClean="0"/>
              <a:t>(</a:t>
            </a:r>
            <a:r>
              <a:rPr lang="it-IT" i="1" dirty="0" smtClean="0"/>
              <a:t>Susanna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Bisogni e interessi d’apprendimento (diversi da quelli infantili) (</a:t>
            </a:r>
            <a:r>
              <a:rPr lang="it-IT" i="1" dirty="0" smtClean="0"/>
              <a:t>Lisa, Luca</a:t>
            </a:r>
            <a:r>
              <a:rPr lang="it-IT" dirty="0" smtClean="0"/>
              <a:t>)</a:t>
            </a:r>
          </a:p>
          <a:p>
            <a:r>
              <a:rPr lang="it-IT" dirty="0" smtClean="0"/>
              <a:t>Educazione permanente (</a:t>
            </a:r>
            <a:r>
              <a:rPr lang="it-IT" i="1" dirty="0" smtClean="0"/>
              <a:t>Debora,  Valentina, Sabrina</a:t>
            </a:r>
            <a:r>
              <a:rPr lang="it-IT" dirty="0" smtClean="0"/>
              <a:t>)</a:t>
            </a: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Cos’è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lang="it-IT" dirty="0" smtClean="0"/>
              <a:t>Legami con pedagogia speciale e interculturale (</a:t>
            </a:r>
            <a:r>
              <a:rPr lang="it-IT" i="1" dirty="0" smtClean="0"/>
              <a:t>Michela</a:t>
            </a:r>
            <a:r>
              <a:rPr lang="it-IT" dirty="0" smtClean="0"/>
              <a:t>)</a:t>
            </a:r>
          </a:p>
          <a:p>
            <a:r>
              <a:rPr lang="it-IT" dirty="0" err="1" smtClean="0"/>
              <a:t>Lifelong</a:t>
            </a:r>
            <a:r>
              <a:rPr lang="it-IT" dirty="0" smtClean="0"/>
              <a:t> </a:t>
            </a:r>
            <a:r>
              <a:rPr lang="it-IT" dirty="0" err="1" smtClean="0"/>
              <a:t>Learning</a:t>
            </a:r>
            <a:r>
              <a:rPr lang="it-IT" dirty="0" smtClean="0"/>
              <a:t> (</a:t>
            </a:r>
            <a:r>
              <a:rPr lang="it-IT" i="1" dirty="0" smtClean="0"/>
              <a:t>Barbara</a:t>
            </a:r>
            <a:r>
              <a:rPr lang="it-IT" dirty="0" smtClean="0"/>
              <a:t>)</a:t>
            </a:r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it-IT" dirty="0" smtClean="0"/>
              <a:t>Apprendimento adulto (</a:t>
            </a:r>
            <a:r>
              <a:rPr lang="it-IT" i="1" dirty="0" smtClean="0"/>
              <a:t>Sara, Valentina, </a:t>
            </a:r>
            <a:r>
              <a:rPr lang="it-IT" i="1" dirty="0" err="1" smtClean="0"/>
              <a:t>Guendalina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Formazione continua (</a:t>
            </a:r>
            <a:r>
              <a:rPr lang="it-IT" i="1" dirty="0" smtClean="0"/>
              <a:t>Valentina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Cura di sé e degli altri (</a:t>
            </a:r>
            <a:r>
              <a:rPr lang="it-IT" i="1" dirty="0" smtClean="0"/>
              <a:t>Francesca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avviene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Master, corsi di aggiornamento (</a:t>
            </a:r>
            <a:r>
              <a:rPr lang="it-IT" i="1" dirty="0" smtClean="0"/>
              <a:t>Debora, Lisa, Barbara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Ambiente accogliente (</a:t>
            </a:r>
            <a:r>
              <a:rPr lang="it-IT" i="1" dirty="0" smtClean="0"/>
              <a:t>Susanna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Continuum dall’infanzia (</a:t>
            </a:r>
            <a:r>
              <a:rPr lang="it-IT" i="1" dirty="0" smtClean="0"/>
              <a:t>Valentina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Esperienza, Vissuti, Relazioni (</a:t>
            </a:r>
            <a:r>
              <a:rPr lang="it-IT" i="1" dirty="0" smtClean="0"/>
              <a:t>Sara, Luca, Claudia, </a:t>
            </a:r>
            <a:r>
              <a:rPr lang="it-IT" i="1" dirty="0" err="1" smtClean="0"/>
              <a:t>Guendalina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Stimolo e allenamento (</a:t>
            </a:r>
            <a:r>
              <a:rPr lang="it-IT" i="1" dirty="0" smtClean="0"/>
              <a:t>Marta</a:t>
            </a:r>
            <a:r>
              <a:rPr lang="it-IT" dirty="0" smtClean="0"/>
              <a:t>)</a:t>
            </a:r>
          </a:p>
          <a:p>
            <a:r>
              <a:rPr lang="it-IT" dirty="0" smtClean="0"/>
              <a:t>Conoscenze (</a:t>
            </a:r>
            <a:r>
              <a:rPr lang="it-IT" i="1" dirty="0" smtClean="0"/>
              <a:t>Antonella</a:t>
            </a:r>
            <a:r>
              <a:rPr lang="it-IT" dirty="0" smtClean="0"/>
              <a:t>)</a:t>
            </a:r>
          </a:p>
          <a:p>
            <a:r>
              <a:rPr lang="it-IT" i="1" dirty="0" smtClean="0"/>
              <a:t>Con</a:t>
            </a:r>
            <a:r>
              <a:rPr lang="it-IT" dirty="0" smtClean="0"/>
              <a:t> e </a:t>
            </a:r>
            <a:r>
              <a:rPr lang="it-IT" i="1" dirty="0" smtClean="0"/>
              <a:t>per</a:t>
            </a:r>
            <a:r>
              <a:rPr lang="it-IT" dirty="0" smtClean="0"/>
              <a:t> le persone destinatarie(</a:t>
            </a:r>
            <a:r>
              <a:rPr lang="it-IT" i="1" dirty="0" smtClean="0"/>
              <a:t>Dalila</a:t>
            </a:r>
            <a:r>
              <a:rPr lang="it-IT" dirty="0" smtClean="0"/>
              <a:t>)</a:t>
            </a:r>
          </a:p>
          <a:p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avviene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 fontScale="92500" lnSpcReduction="20000"/>
          </a:bodyPr>
          <a:lstStyle/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Motivazione (intrinseca estrinseca)(</a:t>
            </a:r>
            <a:r>
              <a:rPr lang="it-IT" i="1" dirty="0" smtClean="0"/>
              <a:t>Dalila, Sabrina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Dialogo (</a:t>
            </a:r>
            <a:r>
              <a:rPr lang="it-IT" i="1" dirty="0" smtClean="0"/>
              <a:t>Dalila</a:t>
            </a:r>
            <a:r>
              <a:rPr lang="it-IT" dirty="0" smtClean="0"/>
              <a:t>)</a:t>
            </a:r>
          </a:p>
          <a:p>
            <a:r>
              <a:rPr lang="it-IT" i="1" dirty="0" err="1" smtClean="0"/>
              <a:t>Counseling</a:t>
            </a:r>
            <a:r>
              <a:rPr lang="it-IT" i="1" dirty="0" smtClean="0"/>
              <a:t> </a:t>
            </a:r>
            <a:r>
              <a:rPr lang="it-IT" dirty="0" smtClean="0"/>
              <a:t>(</a:t>
            </a:r>
            <a:r>
              <a:rPr lang="it-IT" i="1" dirty="0" smtClean="0"/>
              <a:t>Dalila</a:t>
            </a:r>
            <a:r>
              <a:rPr lang="it-IT" dirty="0" smtClean="0"/>
              <a:t>)</a:t>
            </a:r>
          </a:p>
          <a:p>
            <a:r>
              <a:rPr lang="it-IT" dirty="0" smtClean="0"/>
              <a:t>Corsi d’interesse personale (</a:t>
            </a:r>
            <a:r>
              <a:rPr lang="it-IT" i="1" dirty="0" smtClean="0"/>
              <a:t>Barbara</a:t>
            </a:r>
            <a:r>
              <a:rPr lang="it-IT" dirty="0" smtClean="0"/>
              <a:t>)</a:t>
            </a:r>
          </a:p>
          <a:p>
            <a:r>
              <a:rPr lang="it-IT" dirty="0" smtClean="0"/>
              <a:t>Educazione più individualizzata che standardizzata (</a:t>
            </a:r>
            <a:r>
              <a:rPr lang="it-IT" i="1" dirty="0" smtClean="0"/>
              <a:t>Luca)</a:t>
            </a:r>
          </a:p>
          <a:p>
            <a:r>
              <a:rPr lang="it-IT" dirty="0" smtClean="0"/>
              <a:t>Sapere perché si apprende (</a:t>
            </a:r>
            <a:r>
              <a:rPr lang="it-IT" i="1" dirty="0" smtClean="0"/>
              <a:t>Claudia</a:t>
            </a:r>
            <a:r>
              <a:rPr lang="it-IT" dirty="0" smtClean="0"/>
              <a:t>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Dove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 fontScale="85000" lnSpcReduction="10000"/>
          </a:bodyPr>
          <a:lstStyle/>
          <a:p>
            <a:r>
              <a:rPr lang="it-IT" dirty="0" smtClean="0"/>
              <a:t>Scuola (luogo d’inizio) (</a:t>
            </a:r>
            <a:r>
              <a:rPr lang="it-IT" i="1" dirty="0" smtClean="0"/>
              <a:t>Stefania, Michela, Dalila</a:t>
            </a:r>
            <a:r>
              <a:rPr lang="it-IT" dirty="0" smtClean="0"/>
              <a:t>)</a:t>
            </a:r>
          </a:p>
          <a:p>
            <a:r>
              <a:rPr lang="it-IT" dirty="0" smtClean="0"/>
              <a:t>Università (</a:t>
            </a:r>
            <a:r>
              <a:rPr lang="it-IT" i="1" dirty="0" smtClean="0"/>
              <a:t>Marta</a:t>
            </a:r>
            <a:r>
              <a:rPr lang="it-IT" dirty="0" smtClean="0"/>
              <a:t>)</a:t>
            </a:r>
          </a:p>
          <a:p>
            <a:r>
              <a:rPr lang="it-IT" dirty="0" smtClean="0"/>
              <a:t>150 ore (</a:t>
            </a:r>
            <a:r>
              <a:rPr lang="it-IT" i="1" dirty="0" smtClean="0"/>
              <a:t>Giulia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 fontScale="85000" lnSpcReduction="10000"/>
          </a:bodyPr>
          <a:lstStyle/>
          <a:p>
            <a:r>
              <a:rPr lang="it-IT" dirty="0" smtClean="0"/>
              <a:t>Extrascuola (</a:t>
            </a:r>
            <a:r>
              <a:rPr lang="it-IT" i="1" dirty="0" smtClean="0"/>
              <a:t>Susanna, Federica, Antonella</a:t>
            </a:r>
            <a:r>
              <a:rPr lang="it-IT" dirty="0" smtClean="0"/>
              <a:t>)</a:t>
            </a:r>
          </a:p>
          <a:p>
            <a:r>
              <a:rPr lang="it-IT" dirty="0" smtClean="0"/>
              <a:t>Comunità di recupero (</a:t>
            </a:r>
            <a:r>
              <a:rPr lang="it-IT" i="1" dirty="0" smtClean="0"/>
              <a:t>Debora, Silvia</a:t>
            </a:r>
            <a:r>
              <a:rPr lang="it-IT" dirty="0" smtClean="0"/>
              <a:t>)</a:t>
            </a:r>
          </a:p>
          <a:p>
            <a:r>
              <a:rPr lang="it-IT" dirty="0" smtClean="0"/>
              <a:t>Istituzioni riabilitative e rieducative (</a:t>
            </a:r>
            <a:r>
              <a:rPr lang="it-IT" i="1" dirty="0" smtClean="0"/>
              <a:t>Lisa</a:t>
            </a:r>
            <a:r>
              <a:rPr lang="it-IT" dirty="0" smtClean="0"/>
              <a:t>)</a:t>
            </a:r>
          </a:p>
          <a:p>
            <a:r>
              <a:rPr lang="it-IT" dirty="0" smtClean="0"/>
              <a:t>Luoghi di lavoro (</a:t>
            </a:r>
            <a:r>
              <a:rPr lang="it-IT" i="1" dirty="0" smtClean="0"/>
              <a:t>Stefania, Marta, Antonella, Barbara</a:t>
            </a:r>
            <a:r>
              <a:rPr lang="it-IT" dirty="0" smtClean="0"/>
              <a:t>)</a:t>
            </a:r>
          </a:p>
          <a:p>
            <a:r>
              <a:rPr lang="it-IT" dirty="0" smtClean="0"/>
              <a:t>Sanità, ospedali (</a:t>
            </a:r>
            <a:r>
              <a:rPr lang="it-IT" i="1" dirty="0" smtClean="0"/>
              <a:t>Michela, Marta, Barbara, Silvia</a:t>
            </a:r>
            <a:r>
              <a:rPr lang="it-IT" dirty="0" smtClean="0"/>
              <a:t>)</a:t>
            </a:r>
          </a:p>
          <a:p>
            <a:r>
              <a:rPr lang="it-IT" dirty="0" smtClean="0"/>
              <a:t>Gruppi informali (</a:t>
            </a:r>
            <a:r>
              <a:rPr lang="it-IT" i="1" dirty="0" smtClean="0"/>
              <a:t>Marta, Sabrina, Barbara</a:t>
            </a:r>
            <a:r>
              <a:rPr lang="it-IT" dirty="0" smtClean="0"/>
              <a:t>)</a:t>
            </a: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Dove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 fontScale="92500"/>
          </a:bodyPr>
          <a:lstStyle/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 fontScale="92500"/>
          </a:bodyPr>
          <a:lstStyle/>
          <a:p>
            <a:r>
              <a:rPr lang="it-IT" dirty="0" smtClean="0"/>
              <a:t>Ogni luogo della vita (e nessuno) (</a:t>
            </a:r>
            <a:r>
              <a:rPr lang="it-IT" i="1" dirty="0" smtClean="0"/>
              <a:t>Dalila, </a:t>
            </a:r>
            <a:r>
              <a:rPr lang="it-IT" i="1" dirty="0" err="1" smtClean="0"/>
              <a:t>Guendalina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Centri di aggregazione(</a:t>
            </a:r>
            <a:r>
              <a:rPr lang="it-IT" i="1" dirty="0" smtClean="0"/>
              <a:t>Sabrina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Case di riposo (</a:t>
            </a:r>
            <a:r>
              <a:rPr lang="it-IT" i="1" dirty="0" smtClean="0"/>
              <a:t>Sabrina</a:t>
            </a:r>
            <a:r>
              <a:rPr lang="it-IT" dirty="0" smtClean="0"/>
              <a:t>)</a:t>
            </a:r>
          </a:p>
          <a:p>
            <a:r>
              <a:rPr lang="it-IT" dirty="0" smtClean="0"/>
              <a:t>Carcere (</a:t>
            </a:r>
            <a:r>
              <a:rPr lang="it-IT" i="1" dirty="0" smtClean="0"/>
              <a:t>Sabrina, Silvia</a:t>
            </a:r>
            <a:r>
              <a:rPr lang="it-IT" dirty="0" smtClean="0"/>
              <a:t>)</a:t>
            </a:r>
          </a:p>
          <a:p>
            <a:r>
              <a:rPr lang="it-IT" dirty="0" smtClean="0"/>
              <a:t>Luoghi di raccoglimento (</a:t>
            </a:r>
            <a:r>
              <a:rPr lang="it-IT" i="1" dirty="0" smtClean="0"/>
              <a:t>Giulia</a:t>
            </a:r>
            <a:r>
              <a:rPr lang="it-IT" dirty="0" smtClean="0"/>
              <a:t>)</a:t>
            </a:r>
          </a:p>
          <a:p>
            <a:r>
              <a:rPr lang="it-IT" dirty="0" smtClean="0"/>
              <a:t>Luoghi dello sport (</a:t>
            </a:r>
            <a:r>
              <a:rPr lang="it-IT" i="1" dirty="0" smtClean="0"/>
              <a:t>Giulia</a:t>
            </a:r>
            <a:r>
              <a:rPr lang="it-IT" dirty="0" smtClean="0"/>
              <a:t>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 chi </a:t>
            </a:r>
            <a:r>
              <a:rPr lang="it-IT" smtClean="0"/>
              <a:t>si rivolge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>
            <a:normAutofit/>
          </a:bodyPr>
          <a:lstStyle/>
          <a:p>
            <a:r>
              <a:rPr lang="it-IT" dirty="0" smtClean="0"/>
              <a:t>Dalla post-adolescenza all’anzianità (</a:t>
            </a:r>
            <a:r>
              <a:rPr lang="it-IT" i="1" dirty="0" smtClean="0"/>
              <a:t>Sabrina</a:t>
            </a:r>
            <a:r>
              <a:rPr lang="it-IT" dirty="0" smtClean="0"/>
              <a:t>)</a:t>
            </a:r>
            <a:r>
              <a:rPr lang="it-IT" dirty="0" smtClean="0"/>
              <a:t> </a:t>
            </a:r>
            <a:endParaRPr lang="it-IT" dirty="0" smtClean="0"/>
          </a:p>
          <a:p>
            <a:r>
              <a:rPr lang="it-IT" dirty="0" smtClean="0"/>
              <a:t>A </a:t>
            </a:r>
            <a:r>
              <a:rPr lang="it-IT" dirty="0" smtClean="0"/>
              <a:t>tutti gli adulti (né infanti né adolescenti) (</a:t>
            </a:r>
            <a:r>
              <a:rPr lang="it-IT" i="1" dirty="0" smtClean="0"/>
              <a:t>Michela, Marta, Barbara</a:t>
            </a:r>
            <a:r>
              <a:rPr lang="it-IT" dirty="0" smtClean="0"/>
              <a:t>)</a:t>
            </a:r>
          </a:p>
          <a:p>
            <a:r>
              <a:rPr lang="it-IT" dirty="0" smtClean="0"/>
              <a:t>Giovani adulti (</a:t>
            </a:r>
            <a:r>
              <a:rPr lang="it-IT" i="1" dirty="0" smtClean="0"/>
              <a:t>Silvia</a:t>
            </a:r>
            <a:r>
              <a:rPr lang="it-IT" dirty="0" smtClean="0"/>
              <a:t>)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>
            <a:normAutofit/>
          </a:bodyPr>
          <a:lstStyle/>
          <a:p>
            <a:r>
              <a:rPr lang="it-IT" dirty="0" smtClean="0"/>
              <a:t>Genitori (</a:t>
            </a:r>
            <a:r>
              <a:rPr lang="it-IT" i="1" dirty="0" smtClean="0"/>
              <a:t>Susanna, Sara, Michela</a:t>
            </a:r>
            <a:r>
              <a:rPr lang="it-IT" dirty="0" smtClean="0"/>
              <a:t>)</a:t>
            </a:r>
          </a:p>
          <a:p>
            <a:r>
              <a:rPr lang="it-IT" dirty="0" smtClean="0"/>
              <a:t>Persone con difficoltà e svantaggi , disagi sociali ed emotivi (e non) (</a:t>
            </a:r>
            <a:r>
              <a:rPr lang="it-IT" i="1" dirty="0" smtClean="0"/>
              <a:t>Debora, Lisa, Dalila</a:t>
            </a:r>
            <a:r>
              <a:rPr lang="it-IT" dirty="0" smtClean="0"/>
              <a:t>)</a:t>
            </a:r>
          </a:p>
          <a:p>
            <a:r>
              <a:rPr lang="it-IT" dirty="0" smtClean="0"/>
              <a:t>Anziani</a:t>
            </a:r>
            <a:r>
              <a:rPr lang="it-IT" dirty="0" smtClean="0"/>
              <a:t>, Terza età (</a:t>
            </a:r>
            <a:r>
              <a:rPr lang="it-IT" i="1" dirty="0" smtClean="0"/>
              <a:t>Giulia, Silvia</a:t>
            </a:r>
            <a:r>
              <a:rPr lang="it-IT" dirty="0" smtClean="0"/>
              <a:t>)</a:t>
            </a: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Chi </a:t>
            </a:r>
            <a:r>
              <a:rPr lang="it-IT" smtClean="0"/>
              <a:t>la compie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5"/>
          </a:solidFill>
        </p:spPr>
        <p:txBody>
          <a:bodyPr/>
          <a:lstStyle/>
          <a:p>
            <a:r>
              <a:rPr lang="it-IT" dirty="0" smtClean="0"/>
              <a:t>Professionisti </a:t>
            </a:r>
            <a:r>
              <a:rPr lang="it-IT" dirty="0" smtClean="0"/>
              <a:t>(</a:t>
            </a:r>
            <a:r>
              <a:rPr lang="it-IT" i="1" dirty="0" smtClean="0"/>
              <a:t>Sara,</a:t>
            </a:r>
            <a:r>
              <a:rPr lang="it-IT" dirty="0" smtClean="0"/>
              <a:t> </a:t>
            </a:r>
            <a:r>
              <a:rPr lang="it-IT" i="1" dirty="0" smtClean="0"/>
              <a:t>Antonella</a:t>
            </a:r>
            <a:r>
              <a:rPr lang="it-IT" dirty="0" smtClean="0"/>
              <a:t>)</a:t>
            </a:r>
          </a:p>
          <a:p>
            <a:r>
              <a:rPr lang="it-IT" dirty="0" smtClean="0"/>
              <a:t>Educatori, Insegnanti (</a:t>
            </a:r>
            <a:r>
              <a:rPr lang="it-IT" i="1" dirty="0" smtClean="0"/>
              <a:t>Susanna, Sara</a:t>
            </a:r>
            <a:r>
              <a:rPr lang="it-IT" dirty="0" smtClean="0"/>
              <a:t>)</a:t>
            </a:r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it-IT" dirty="0" smtClean="0"/>
              <a:t>Volontariato (</a:t>
            </a:r>
            <a:r>
              <a:rPr lang="it-IT" i="1" dirty="0" smtClean="0"/>
              <a:t>Giulia</a:t>
            </a:r>
            <a:r>
              <a:rPr lang="it-IT" dirty="0" smtClean="0"/>
              <a:t>)</a:t>
            </a:r>
          </a:p>
          <a:p>
            <a:r>
              <a:rPr lang="it-IT" dirty="0" smtClean="0"/>
              <a:t>Maestro/</a:t>
            </a:r>
            <a:r>
              <a:rPr lang="it-IT" dirty="0" err="1" smtClean="0"/>
              <a:t>Maestro</a:t>
            </a:r>
            <a:r>
              <a:rPr lang="it-IT" dirty="0" smtClean="0"/>
              <a:t> di vita (</a:t>
            </a:r>
            <a:r>
              <a:rPr lang="it-IT" i="1" dirty="0" smtClean="0"/>
              <a:t>Francesca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576</Words>
  <Application>Microsoft Office PowerPoint</Application>
  <PresentationFormat>Presentazione su schermo (4:3)</PresentationFormat>
  <Paragraphs>92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EDUCAZIONE DEGLI ADULTI</vt:lpstr>
      <vt:lpstr>Cos’è</vt:lpstr>
      <vt:lpstr>Cos’è</vt:lpstr>
      <vt:lpstr>Come avviene</vt:lpstr>
      <vt:lpstr>Come avviene</vt:lpstr>
      <vt:lpstr>Dove</vt:lpstr>
      <vt:lpstr>Dove </vt:lpstr>
      <vt:lpstr>A chi si rivolge</vt:lpstr>
      <vt:lpstr>Chi la compie</vt:lpstr>
      <vt:lpstr>Che obiettivi ha</vt:lpstr>
      <vt:lpstr>Che obiettivi ha</vt:lpstr>
      <vt:lpstr>Autori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Educazione degli adulti</dc:title>
  <dc:creator>CDC</dc:creator>
  <cp:lastModifiedBy>CDC</cp:lastModifiedBy>
  <cp:revision>20</cp:revision>
  <dcterms:created xsi:type="dcterms:W3CDTF">2014-03-03T11:18:05Z</dcterms:created>
  <dcterms:modified xsi:type="dcterms:W3CDTF">2014-03-05T16:58:46Z</dcterms:modified>
</cp:coreProperties>
</file>