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0" r:id="rId8"/>
    <p:sldId id="262" r:id="rId9"/>
    <p:sldId id="261" r:id="rId10"/>
    <p:sldId id="267" r:id="rId11"/>
    <p:sldId id="26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49" autoAdjust="0"/>
    <p:restoredTop sz="94660"/>
  </p:normalViewPr>
  <p:slideViewPr>
    <p:cSldViewPr>
      <p:cViewPr>
        <p:scale>
          <a:sx n="66" d="100"/>
          <a:sy n="66" d="100"/>
        </p:scale>
        <p:origin x="-542" y="7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0406B-74AB-4EFF-9F43-BB1C2276AC3B}" type="datetimeFigureOut">
              <a:rPr lang="it-IT" smtClean="0"/>
              <a:pPr/>
              <a:t>03/03/2015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EDUCAZIONE DEGLI ADULTI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CONTRIBUTI DEGLI STUDENTI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obiettivi ha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lnSpcReduction="10000"/>
          </a:bodyPr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lnSpcReduction="10000"/>
          </a:bodyPr>
          <a:lstStyle/>
          <a:p>
            <a:r>
              <a:rPr lang="it-IT" dirty="0" smtClean="0"/>
              <a:t>Riconsiderazione/riaffermazione dei valori (Luana)</a:t>
            </a:r>
          </a:p>
          <a:p>
            <a:r>
              <a:rPr lang="it-IT" dirty="0" smtClean="0"/>
              <a:t>Cura e orientamento (Melania)</a:t>
            </a:r>
          </a:p>
          <a:p>
            <a:r>
              <a:rPr lang="it-IT" dirty="0" smtClean="0"/>
              <a:t>Senso d’identità (Melania)</a:t>
            </a:r>
          </a:p>
          <a:p>
            <a:r>
              <a:rPr lang="it-IT" dirty="0" smtClean="0"/>
              <a:t>Adultità nella condizione di disabilità (Ottavio)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Autori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it-IT" dirty="0" smtClean="0"/>
              <a:t>Citati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5"/>
          </a:solidFill>
        </p:spPr>
        <p:txBody>
          <a:bodyPr/>
          <a:lstStyle/>
          <a:p>
            <a:endParaRPr lang="it-IT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it-IT" dirty="0" smtClean="0"/>
              <a:t>Impliciti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dirty="0" smtClean="0"/>
              <a:t>Cos’è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Afferente all’educazione permanente (Valentina P.)</a:t>
            </a:r>
          </a:p>
          <a:p>
            <a:r>
              <a:rPr lang="it-IT" dirty="0" smtClean="0"/>
              <a:t>Formazione continua (Eleonora; Francesca)</a:t>
            </a:r>
          </a:p>
          <a:p>
            <a:r>
              <a:rPr lang="it-IT" dirty="0" smtClean="0"/>
              <a:t>Afferente alla pedagogia (Isabella; Carlotta; Alessia; Melania)</a:t>
            </a:r>
          </a:p>
          <a:p>
            <a:r>
              <a:rPr lang="it-IT" dirty="0" err="1" smtClean="0"/>
              <a:t>Lifelong</a:t>
            </a:r>
            <a:r>
              <a:rPr lang="it-IT" dirty="0" smtClean="0"/>
              <a:t> </a:t>
            </a:r>
            <a:r>
              <a:rPr lang="it-IT" dirty="0" err="1" smtClean="0"/>
              <a:t>learning</a:t>
            </a:r>
            <a:r>
              <a:rPr lang="it-IT" dirty="0" smtClean="0"/>
              <a:t> (Isabella; Carlotta)</a:t>
            </a:r>
          </a:p>
          <a:p>
            <a:r>
              <a:rPr lang="it-IT" dirty="0" smtClean="0"/>
              <a:t>Afferente alla didattica (Alessandra)</a:t>
            </a:r>
          </a:p>
          <a:p>
            <a:r>
              <a:rPr lang="it-IT" dirty="0" smtClean="0"/>
              <a:t>Ambito più impegnativo dell’educazione infantile (</a:t>
            </a:r>
            <a:r>
              <a:rPr lang="it-IT" dirty="0" err="1" smtClean="0"/>
              <a:t>Illary</a:t>
            </a:r>
            <a:r>
              <a:rPr lang="it-IT" dirty="0" smtClean="0"/>
              <a:t>)</a:t>
            </a:r>
          </a:p>
          <a:p>
            <a:r>
              <a:rPr lang="it-IT" dirty="0" smtClean="0"/>
              <a:t>Bisogni e interessi di apprendimento degli adulti (Claudia; Maria Rita)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Continuum educativo; arco della vita (Marta; Valentina C.; Alessandra; </a:t>
            </a:r>
            <a:r>
              <a:rPr lang="it-IT" dirty="0" err="1" smtClean="0"/>
              <a:t>Illary</a:t>
            </a:r>
            <a:r>
              <a:rPr lang="it-IT" dirty="0" smtClean="0"/>
              <a:t>; Valeria </a:t>
            </a:r>
            <a:r>
              <a:rPr lang="it-IT" dirty="0" err="1" smtClean="0"/>
              <a:t>Marras</a:t>
            </a:r>
            <a:r>
              <a:rPr lang="it-IT" dirty="0" smtClean="0"/>
              <a:t>; Luana; Claudia; Maria: Alessia)</a:t>
            </a:r>
          </a:p>
          <a:p>
            <a:r>
              <a:rPr lang="it-IT" dirty="0" smtClean="0"/>
              <a:t>Seconda educazione (Veronica)</a:t>
            </a:r>
          </a:p>
          <a:p>
            <a:r>
              <a:rPr lang="it-IT" dirty="0" smtClean="0"/>
              <a:t>Approccio non solo pedagogico (Michela)</a:t>
            </a:r>
          </a:p>
          <a:p>
            <a:r>
              <a:rPr lang="it-IT" dirty="0" smtClean="0"/>
              <a:t>Approcci filosofico, sociale, psicologico, etico, narrativo,politico, economico (Maria Rita)</a:t>
            </a:r>
          </a:p>
          <a:p>
            <a:r>
              <a:rPr lang="it-IT" dirty="0" smtClean="0"/>
              <a:t>Ha radici antiche (Maria Rita)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lnSpcReduction="10000"/>
          </a:bodyPr>
          <a:lstStyle/>
          <a:p>
            <a:r>
              <a:rPr lang="it-IT" dirty="0" smtClean="0"/>
              <a:t>Studio del comportamento adulto (Michela)</a:t>
            </a:r>
          </a:p>
          <a:p>
            <a:r>
              <a:rPr lang="it-IT" dirty="0" smtClean="0"/>
              <a:t>Creazione teorico/pratica di progetti educativi per adulti (Francesca)</a:t>
            </a:r>
          </a:p>
          <a:p>
            <a:r>
              <a:rPr lang="it-IT" dirty="0" smtClean="0"/>
              <a:t>Formale/non formale/informale (Maria Rita)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lnSpcReduction="10000"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Esperienze pregresse della persona (Gianfranco; Francesca)</a:t>
            </a:r>
          </a:p>
          <a:p>
            <a:r>
              <a:rPr lang="it-IT" dirty="0" smtClean="0"/>
              <a:t>Discente attivo (Gianfranco)</a:t>
            </a:r>
          </a:p>
          <a:p>
            <a:r>
              <a:rPr lang="it-IT" dirty="0" err="1" smtClean="0"/>
              <a:t>Pratiche-metodologie-interventi</a:t>
            </a:r>
            <a:r>
              <a:rPr lang="it-IT" dirty="0" smtClean="0"/>
              <a:t> su adulti; legati al contesto (Isabella; Alessandra; Valeria </a:t>
            </a:r>
            <a:r>
              <a:rPr lang="it-IT" dirty="0" err="1" smtClean="0"/>
              <a:t>Mereu</a:t>
            </a:r>
            <a:r>
              <a:rPr lang="it-IT" dirty="0" smtClean="0"/>
              <a:t>; Maria Rita)</a:t>
            </a:r>
          </a:p>
          <a:p>
            <a:r>
              <a:rPr lang="it-IT" dirty="0" smtClean="0"/>
              <a:t>Corsi di aggiornamento (Isabella; Carlotta)</a:t>
            </a:r>
          </a:p>
          <a:p>
            <a:r>
              <a:rPr lang="it-IT" dirty="0" smtClean="0"/>
              <a:t>Motivazione; attribuzione di significato nell’adulto (Carlotta)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Esperienze, incontri, relazioni (Giorgia)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it-IT" dirty="0" smtClean="0"/>
              <a:t>Modalità specifiche d’apprendimento (Melania)</a:t>
            </a:r>
          </a:p>
          <a:p>
            <a:r>
              <a:rPr lang="it-IT" dirty="0" smtClean="0"/>
              <a:t>Approccio autobiografico, ermeneutico (Maria Rita)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Dove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lnSpcReduction="10000"/>
          </a:bodyPr>
          <a:lstStyle/>
          <a:p>
            <a:r>
              <a:rPr lang="it-IT" dirty="0" smtClean="0"/>
              <a:t>Carcere (Valentina C.; Valentina M.)</a:t>
            </a:r>
          </a:p>
          <a:p>
            <a:r>
              <a:rPr lang="it-IT" dirty="0" smtClean="0"/>
              <a:t>Comunità recupero, alloggio, ecc. (Valentina C.; Valentina M.)</a:t>
            </a:r>
          </a:p>
          <a:p>
            <a:r>
              <a:rPr lang="it-IT" dirty="0" smtClean="0"/>
              <a:t>AIAS (</a:t>
            </a:r>
            <a:r>
              <a:rPr lang="it-IT" dirty="0" err="1" smtClean="0"/>
              <a:t>Illary</a:t>
            </a:r>
            <a:r>
              <a:rPr lang="it-IT" dirty="0" smtClean="0"/>
              <a:t>)</a:t>
            </a:r>
          </a:p>
          <a:p>
            <a:r>
              <a:rPr lang="it-IT" dirty="0" smtClean="0"/>
              <a:t>Scuola serale (Valeria </a:t>
            </a:r>
            <a:r>
              <a:rPr lang="it-IT" dirty="0" err="1" smtClean="0"/>
              <a:t>Mereu</a:t>
            </a:r>
            <a:r>
              <a:rPr lang="it-IT" dirty="0" smtClean="0"/>
              <a:t>)</a:t>
            </a:r>
          </a:p>
          <a:p>
            <a:r>
              <a:rPr lang="it-IT" dirty="0" smtClean="0"/>
              <a:t>Università (Valeria </a:t>
            </a:r>
            <a:r>
              <a:rPr lang="it-IT" dirty="0" err="1" smtClean="0"/>
              <a:t>Mereu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lnSpcReduction="10000"/>
          </a:bodyPr>
          <a:lstStyle/>
          <a:p>
            <a:r>
              <a:rPr lang="it-IT" dirty="0" smtClean="0"/>
              <a:t>Famiglia (Valentina C., Gianfranco; Michela)</a:t>
            </a:r>
          </a:p>
          <a:p>
            <a:r>
              <a:rPr lang="it-IT" dirty="0" smtClean="0"/>
              <a:t>Lavoro (Gianfranco; Isabella, Valentina M.; Valentina P.)</a:t>
            </a:r>
          </a:p>
          <a:p>
            <a:r>
              <a:rPr lang="it-IT" dirty="0" smtClean="0"/>
              <a:t>Religione (Gianfranco)</a:t>
            </a:r>
          </a:p>
          <a:p>
            <a:r>
              <a:rPr lang="it-IT" dirty="0" smtClean="0"/>
              <a:t>Politica (Gianfranco)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 chi </a:t>
            </a:r>
            <a:r>
              <a:rPr lang="it-IT" smtClean="0"/>
              <a:t>si rivolge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Adulti in difficoltà (Giorgia; Marta; Carlotta; Alessia)</a:t>
            </a:r>
          </a:p>
          <a:p>
            <a:r>
              <a:rPr lang="it-IT" dirty="0" smtClean="0"/>
              <a:t>Persone con dipendenze (Valentina C.; Carlotta)</a:t>
            </a:r>
          </a:p>
          <a:p>
            <a:r>
              <a:rPr lang="it-IT" dirty="0" smtClean="0"/>
              <a:t>Persone con disabilità (Eleonora; Ottavio)</a:t>
            </a:r>
          </a:p>
          <a:p>
            <a:r>
              <a:rPr lang="it-IT" dirty="0" smtClean="0"/>
              <a:t>Migranti (Valeria </a:t>
            </a:r>
            <a:r>
              <a:rPr lang="it-IT" dirty="0" err="1" smtClean="0"/>
              <a:t>Mereu</a:t>
            </a:r>
            <a:r>
              <a:rPr lang="it-IT" dirty="0" smtClean="0"/>
              <a:t>; Luana)</a:t>
            </a:r>
          </a:p>
          <a:p>
            <a:r>
              <a:rPr lang="it-IT" dirty="0" smtClean="0"/>
              <a:t>Adulti di riferimento nei luoghi educativi (Francesca)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Persone che hanno superato l’età evolutiva (Giorgia; Roberta)</a:t>
            </a:r>
          </a:p>
          <a:p>
            <a:r>
              <a:rPr lang="it-IT" dirty="0" smtClean="0"/>
              <a:t>Anziani (Giorgia, Eleonora)</a:t>
            </a:r>
          </a:p>
          <a:p>
            <a:r>
              <a:rPr lang="it-IT" dirty="0" smtClean="0"/>
              <a:t>A tutti, per tutta la vita (Marta; Valentina P.)</a:t>
            </a:r>
          </a:p>
          <a:p>
            <a:r>
              <a:rPr lang="it-IT" dirty="0" smtClean="0"/>
              <a:t>Genitori (Valentina C.)</a:t>
            </a:r>
          </a:p>
          <a:p>
            <a:r>
              <a:rPr lang="it-IT" dirty="0" smtClean="0"/>
              <a:t>Persone “mature” (Isabella)</a:t>
            </a:r>
          </a:p>
          <a:p>
            <a:r>
              <a:rPr lang="it-IT" dirty="0" smtClean="0"/>
              <a:t>Soggetti definiti convenzionalmente “adulti” (Valeria </a:t>
            </a:r>
            <a:r>
              <a:rPr lang="it-IT" dirty="0" err="1" smtClean="0"/>
              <a:t>Mereu</a:t>
            </a:r>
            <a:r>
              <a:rPr lang="it-IT" dirty="0" smtClean="0"/>
              <a:t>; Ottavio) </a:t>
            </a:r>
          </a:p>
          <a:p>
            <a:r>
              <a:rPr lang="it-IT" dirty="0" smtClean="0"/>
              <a:t>Adulti statici e condizionati (Valeria </a:t>
            </a:r>
            <a:r>
              <a:rPr lang="it-IT" dirty="0" err="1" smtClean="0"/>
              <a:t>Marras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 </a:t>
            </a:r>
            <a:r>
              <a:rPr lang="it-IT" smtClean="0"/>
              <a:t>la compie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/>
              <a:t>Pedagogisti (Marta; Valentina M.; Claudia; </a:t>
            </a:r>
            <a:r>
              <a:rPr lang="it-IT" dirty="0" smtClean="0"/>
              <a:t>C</a:t>
            </a:r>
            <a:r>
              <a:rPr lang="it-IT" dirty="0" smtClean="0"/>
              <a:t>arlotta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Educatori (Marta; Isabella; Veronica; Claudia; Carlotta; Ottavio)</a:t>
            </a:r>
          </a:p>
          <a:p>
            <a:r>
              <a:rPr lang="it-IT" dirty="0" smtClean="0"/>
              <a:t>Formatori (Isabella; Claudia; Maria Rita)</a:t>
            </a:r>
          </a:p>
          <a:p>
            <a:r>
              <a:rPr lang="it-IT" dirty="0" smtClean="0"/>
              <a:t>Insegnanti (Valeria </a:t>
            </a:r>
            <a:r>
              <a:rPr lang="it-IT" dirty="0" err="1" smtClean="0"/>
              <a:t>Mereu</a:t>
            </a:r>
            <a:r>
              <a:rPr lang="it-IT" dirty="0" smtClean="0"/>
              <a:t>; Maria Rita)</a:t>
            </a:r>
          </a:p>
          <a:p>
            <a:r>
              <a:rPr lang="it-IT" dirty="0" smtClean="0"/>
              <a:t>Equipe (Valeria </a:t>
            </a:r>
            <a:r>
              <a:rPr lang="it-IT" dirty="0" err="1" smtClean="0"/>
              <a:t>Mereu</a:t>
            </a:r>
            <a:r>
              <a:rPr lang="it-IT" dirty="0" smtClean="0"/>
              <a:t>; Ottavio)</a:t>
            </a:r>
          </a:p>
          <a:p>
            <a:r>
              <a:rPr lang="it-IT" dirty="0" smtClean="0"/>
              <a:t>Animatori, assistenti sociali, medici, psicologi (Francesca; Maria Rita)</a:t>
            </a:r>
          </a:p>
          <a:p>
            <a:r>
              <a:rPr lang="it-IT" dirty="0" smtClean="0"/>
              <a:t>Manager didattici (Carlotta)</a:t>
            </a:r>
          </a:p>
          <a:p>
            <a:r>
              <a:rPr lang="it-IT" dirty="0" smtClean="0"/>
              <a:t>Studiosi, ricercatori (Maria Rita)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Persone competenti e umane </a:t>
            </a:r>
            <a:r>
              <a:rPr lang="it-IT" smtClean="0"/>
              <a:t>(Luana)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Che obiettivi ha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Alfabetizzazione (Eleonora)</a:t>
            </a:r>
          </a:p>
          <a:p>
            <a:r>
              <a:rPr lang="it-IT" dirty="0" smtClean="0"/>
              <a:t>Miglioramento di conoscenze e competenze (Veronica, Valentina M.)</a:t>
            </a:r>
          </a:p>
          <a:p>
            <a:r>
              <a:rPr lang="it-IT" dirty="0" smtClean="0"/>
              <a:t>Reinserimento sociale (Valentina M.)</a:t>
            </a:r>
          </a:p>
          <a:p>
            <a:r>
              <a:rPr lang="it-IT" dirty="0" smtClean="0"/>
              <a:t>Inclusione (Luana)</a:t>
            </a:r>
          </a:p>
          <a:p>
            <a:r>
              <a:rPr lang="it-IT" dirty="0" smtClean="0"/>
              <a:t>Formazione del cittadino (Claudia)</a:t>
            </a:r>
          </a:p>
          <a:p>
            <a:r>
              <a:rPr lang="it-IT" dirty="0" smtClean="0"/>
              <a:t>Crescita culturale (Claudia)</a:t>
            </a:r>
          </a:p>
          <a:p>
            <a:r>
              <a:rPr lang="it-IT" dirty="0" smtClean="0"/>
              <a:t>Riabilitazione (Maria)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Strumenti per il cambiamento (Giorgia; Gianfranco; Maria)</a:t>
            </a:r>
          </a:p>
          <a:p>
            <a:r>
              <a:rPr lang="it-IT" dirty="0" smtClean="0"/>
              <a:t>Rieducazione (Giorgia; Valentina M.; Maria; Ottavio)</a:t>
            </a:r>
          </a:p>
          <a:p>
            <a:r>
              <a:rPr lang="it-IT" dirty="0" smtClean="0"/>
              <a:t>Allontanamento dal superfluo; ripristino di alcuni valori (Roberta)</a:t>
            </a:r>
          </a:p>
          <a:p>
            <a:r>
              <a:rPr lang="it-IT" dirty="0" smtClean="0"/>
              <a:t>“Nuova forma” di adulto (Gianfranco)</a:t>
            </a:r>
          </a:p>
          <a:p>
            <a:r>
              <a:rPr lang="it-IT" dirty="0" smtClean="0"/>
              <a:t>Spiritualità dell’anziano (Gianfranco)</a:t>
            </a:r>
          </a:p>
          <a:p>
            <a:r>
              <a:rPr lang="it-IT" dirty="0" smtClean="0"/>
              <a:t>Benessere (Eleonora)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616</Words>
  <Application>Microsoft Office PowerPoint</Application>
  <PresentationFormat>Presentazione su schermo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EDUCAZIONE DEGLI ADULTI</vt:lpstr>
      <vt:lpstr>Cos’è</vt:lpstr>
      <vt:lpstr>Cos’è</vt:lpstr>
      <vt:lpstr>Come avviene</vt:lpstr>
      <vt:lpstr>Come avviene</vt:lpstr>
      <vt:lpstr>Dove</vt:lpstr>
      <vt:lpstr>A chi si rivolge</vt:lpstr>
      <vt:lpstr>Chi la compie</vt:lpstr>
      <vt:lpstr>Che obiettivi ha</vt:lpstr>
      <vt:lpstr>Che obiettivi ha</vt:lpstr>
      <vt:lpstr>Autori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Educazione degli adulti</dc:title>
  <dc:creator>CDC</dc:creator>
  <cp:lastModifiedBy>CDC</cp:lastModifiedBy>
  <cp:revision>34</cp:revision>
  <dcterms:created xsi:type="dcterms:W3CDTF">2014-03-03T11:18:05Z</dcterms:created>
  <dcterms:modified xsi:type="dcterms:W3CDTF">2015-03-03T13:39:52Z</dcterms:modified>
</cp:coreProperties>
</file>