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286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273C05-A047-4719-9323-BDC8832CA868}" type="datetimeFigureOut">
              <a:rPr lang="it-IT" smtClean="0"/>
              <a:pPr/>
              <a:t>06/03/2016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3F39759-0DD5-4705-A2C6-87951BAD3C55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838200" y="2282825"/>
            <a:ext cx="7772400" cy="14700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smtClean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EDUCAZIONE DEGLI ADULTI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ottotitolo 2"/>
          <p:cNvSpPr txBox="1">
            <a:spLocks/>
          </p:cNvSpPr>
          <p:nvPr/>
        </p:nvSpPr>
        <p:spPr>
          <a:xfrm>
            <a:off x="1475656" y="4005064"/>
            <a:ext cx="6400800" cy="1752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t-IT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CONTRIBUTI DEGLI STUDENTI</a:t>
            </a:r>
            <a:endParaRPr kumimoji="0" lang="it-IT" sz="32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Chi la “compie”?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t-IT" dirty="0" smtClean="0"/>
              <a:t>Educatori (Marina, Maria, Carola, Cinzia, </a:t>
            </a:r>
            <a:r>
              <a:rPr lang="it-IT" dirty="0" err="1" smtClean="0"/>
              <a:t>Raffaela</a:t>
            </a:r>
            <a:r>
              <a:rPr lang="it-IT" dirty="0" smtClean="0"/>
              <a:t>, Eleonora, Alessia, Andrea)</a:t>
            </a:r>
          </a:p>
          <a:p>
            <a:pPr algn="just"/>
            <a:r>
              <a:rPr lang="it-IT" dirty="0" smtClean="0"/>
              <a:t>Persone che accompagnano processi di crescita (Marina, Carola)</a:t>
            </a:r>
          </a:p>
          <a:p>
            <a:pPr algn="just"/>
            <a:r>
              <a:rPr lang="it-IT" dirty="0" smtClean="0"/>
              <a:t>Insegnanti (Maria, Adriana)</a:t>
            </a:r>
          </a:p>
          <a:p>
            <a:pPr algn="just"/>
            <a:r>
              <a:rPr lang="it-IT" dirty="0" smtClean="0"/>
              <a:t>Pedagogisti (Vanessa, Alessia, Andrea)</a:t>
            </a:r>
          </a:p>
          <a:p>
            <a:pPr algn="just"/>
            <a:r>
              <a:rPr lang="it-IT" dirty="0" smtClean="0"/>
              <a:t>Psicologi (Vanessa, Psicologi)</a:t>
            </a:r>
          </a:p>
          <a:p>
            <a:pPr algn="just"/>
            <a:r>
              <a:rPr lang="it-IT" dirty="0" smtClean="0"/>
              <a:t>Formatori (lavoro) (Adriana)</a:t>
            </a:r>
          </a:p>
          <a:p>
            <a:pPr algn="just"/>
            <a:r>
              <a:rPr lang="it-IT" dirty="0" smtClean="0"/>
              <a:t>Facilitatori (Adriana)</a:t>
            </a:r>
          </a:p>
          <a:p>
            <a:pPr algn="just"/>
            <a:r>
              <a:rPr lang="it-IT" dirty="0" smtClean="0"/>
              <a:t>Volontari (Eleonora)</a:t>
            </a:r>
          </a:p>
          <a:p>
            <a:pPr algn="just"/>
            <a:r>
              <a:rPr lang="it-IT" dirty="0" smtClean="0"/>
              <a:t>I giovani verso gli adulti (Alessia)</a:t>
            </a:r>
          </a:p>
          <a:p>
            <a:pPr algn="just"/>
            <a:r>
              <a:rPr lang="it-IT" dirty="0" smtClean="0"/>
              <a:t>Educatori e pedagogisti con competenze specifiche (M. </a:t>
            </a:r>
            <a:r>
              <a:rPr lang="it-IT" dirty="0" err="1" smtClean="0"/>
              <a:t>Ausilia</a:t>
            </a:r>
            <a:r>
              <a:rPr lang="it-IT" dirty="0" smtClean="0"/>
              <a:t>)</a:t>
            </a:r>
          </a:p>
          <a:p>
            <a:pPr algn="just"/>
            <a:r>
              <a:rPr lang="it-IT" dirty="0" smtClean="0"/>
              <a:t>Famiglia (Andrea)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Obiettivi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it-IT" dirty="0" smtClean="0"/>
              <a:t>Rieducazione; riabilitazione; recupero (Marina, Adriana, </a:t>
            </a:r>
            <a:r>
              <a:rPr lang="it-IT" dirty="0" err="1" smtClean="0"/>
              <a:t>Raffaela</a:t>
            </a:r>
            <a:r>
              <a:rPr lang="it-IT" dirty="0" smtClean="0"/>
              <a:t>, M. </a:t>
            </a:r>
            <a:r>
              <a:rPr lang="it-IT" dirty="0" err="1" smtClean="0"/>
              <a:t>Ausilia</a:t>
            </a:r>
            <a:r>
              <a:rPr lang="it-IT" dirty="0" smtClean="0"/>
              <a:t>)</a:t>
            </a:r>
          </a:p>
          <a:p>
            <a:pPr algn="just"/>
            <a:r>
              <a:rPr lang="it-IT" dirty="0" smtClean="0"/>
              <a:t>Acquisizione di strumenti, competenze, saperi (Adriana, Agnese)</a:t>
            </a:r>
          </a:p>
          <a:p>
            <a:pPr algn="just"/>
            <a:r>
              <a:rPr lang="it-IT" dirty="0" smtClean="0"/>
              <a:t>Accompagnare nel percorso (interiore) di cambiamento e miglioramento (Marina, Aurora, Alessia)</a:t>
            </a:r>
          </a:p>
          <a:p>
            <a:pPr algn="just"/>
            <a:r>
              <a:rPr lang="it-IT" dirty="0" smtClean="0"/>
              <a:t>Ulteriore crescita emotiva, psicologica, sociale,… (Maria, Carola)</a:t>
            </a:r>
          </a:p>
          <a:p>
            <a:pPr algn="just"/>
            <a:r>
              <a:rPr lang="it-IT" dirty="0" smtClean="0"/>
              <a:t>Acquisizione di caratteristiche adulte (autonomia, responsabilità, ecc.) (</a:t>
            </a:r>
            <a:r>
              <a:rPr lang="it-IT" dirty="0" smtClean="0"/>
              <a:t>Carola)</a:t>
            </a:r>
            <a:endParaRPr lang="it-IT" dirty="0" smtClean="0"/>
          </a:p>
          <a:p>
            <a:pPr algn="just"/>
            <a:r>
              <a:rPr lang="it-IT" dirty="0" smtClean="0"/>
              <a:t>Senso di realizzazione (Andrea) e integrità (Carola)</a:t>
            </a:r>
          </a:p>
          <a:p>
            <a:pPr algn="just"/>
            <a:r>
              <a:rPr lang="it-IT" dirty="0" smtClean="0"/>
              <a:t>Ripensamento, trasformazione (Cinzia, Aurora)</a:t>
            </a:r>
          </a:p>
          <a:p>
            <a:pPr algn="just"/>
            <a:r>
              <a:rPr lang="it-IT" dirty="0" smtClean="0"/>
              <a:t>Inserimento della persona nella società (Eleonora)</a:t>
            </a:r>
          </a:p>
          <a:p>
            <a:pPr algn="just"/>
            <a:r>
              <a:rPr lang="it-IT" dirty="0" smtClean="0"/>
              <a:t>Realizzare il diritto all’educazione (Valentina)</a:t>
            </a:r>
          </a:p>
          <a:p>
            <a:pPr algn="just"/>
            <a:r>
              <a:rPr lang="it-IT" dirty="0" smtClean="0"/>
              <a:t>Attività di cura  autentica(Alessia, Andrea)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Autori e teorie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Erikson (Valentina)</a:t>
            </a:r>
          </a:p>
          <a:p>
            <a:r>
              <a:rPr lang="it-IT" smtClean="0"/>
              <a:t>Pedagogia Speciale </a:t>
            </a:r>
            <a:r>
              <a:rPr lang="it-IT" dirty="0" smtClean="0"/>
              <a:t>(Valentina)</a:t>
            </a:r>
          </a:p>
          <a:p>
            <a:r>
              <a:rPr lang="it-IT" dirty="0" smtClean="0"/>
              <a:t>Molte teorie implicite (tutti)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Cos’è?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 smtClean="0"/>
              <a:t>Processo educativo specificamente rivolto agli adulti (Marina, </a:t>
            </a:r>
            <a:r>
              <a:rPr lang="it-IT" dirty="0" err="1" smtClean="0"/>
              <a:t>Raffaela</a:t>
            </a:r>
            <a:r>
              <a:rPr lang="it-IT" dirty="0" smtClean="0"/>
              <a:t>, M. </a:t>
            </a:r>
            <a:r>
              <a:rPr lang="it-IT" dirty="0" err="1" smtClean="0"/>
              <a:t>Ausilia</a:t>
            </a:r>
            <a:r>
              <a:rPr lang="it-IT" dirty="0" smtClean="0"/>
              <a:t>)</a:t>
            </a:r>
          </a:p>
          <a:p>
            <a:pPr algn="just"/>
            <a:r>
              <a:rPr lang="it-IT" dirty="0" smtClean="0"/>
              <a:t>Educazione che dura tutta la vita; accompagnamento costante in tutte le fasi (Maria, Carola, Valentina)</a:t>
            </a:r>
          </a:p>
          <a:p>
            <a:pPr algn="just"/>
            <a:r>
              <a:rPr lang="it-IT" dirty="0" err="1" smtClean="0"/>
              <a:t>Llife</a:t>
            </a:r>
            <a:r>
              <a:rPr lang="it-IT" dirty="0" smtClean="0"/>
              <a:t> long </a:t>
            </a:r>
            <a:r>
              <a:rPr lang="it-IT" dirty="0" err="1" smtClean="0"/>
              <a:t>learning</a:t>
            </a:r>
            <a:r>
              <a:rPr lang="it-IT" dirty="0" smtClean="0"/>
              <a:t> (Carola)</a:t>
            </a:r>
          </a:p>
          <a:p>
            <a:pPr algn="just"/>
            <a:r>
              <a:rPr lang="it-IT" dirty="0" smtClean="0"/>
              <a:t>Educazione incentrata sui bisogni e interessi (Vanessa)</a:t>
            </a:r>
          </a:p>
          <a:p>
            <a:pPr algn="just"/>
            <a:r>
              <a:rPr lang="it-IT" dirty="0" smtClean="0"/>
              <a:t>Sostegno e apprendimento; facilitazione e rinnovo dell’apprendimento (Alessandra, Aurora)</a:t>
            </a:r>
          </a:p>
          <a:p>
            <a:pPr algn="just"/>
            <a:r>
              <a:rPr lang="it-IT" dirty="0" smtClean="0"/>
              <a:t>Revisione dei propri ruoli adulti(Carola, Aurora)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Che cos’è?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 smtClean="0"/>
              <a:t>Disciplina legata alla pedagogia (Valentina) e alla filosofia (Alessandra)</a:t>
            </a:r>
          </a:p>
          <a:p>
            <a:pPr algn="just"/>
            <a:r>
              <a:rPr lang="it-IT" dirty="0" smtClean="0"/>
              <a:t>Necessità, regola nel nostro contesto socio-economico (Cinzia)</a:t>
            </a:r>
          </a:p>
          <a:p>
            <a:pPr algn="just"/>
            <a:r>
              <a:rPr lang="it-IT" dirty="0" smtClean="0"/>
              <a:t>Formazione continua; aggiornamento; riconversione professionale; formazione post-pensionistica (Cinzia)</a:t>
            </a:r>
          </a:p>
          <a:p>
            <a:pPr algn="just"/>
            <a:r>
              <a:rPr lang="it-IT" dirty="0" smtClean="0"/>
              <a:t>“Segmento” specifico dell’educazione; Modalità dell’educazione (Adriana, Andrea)</a:t>
            </a:r>
          </a:p>
          <a:p>
            <a:pPr algn="just"/>
            <a:r>
              <a:rPr lang="it-IT" dirty="0" smtClean="0"/>
              <a:t>Attività “riabilitativa” (Eleonora, Alessia)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avviene?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 smtClean="0"/>
              <a:t>Spesso a partire da situazioni di disagio (Marina)</a:t>
            </a:r>
          </a:p>
          <a:p>
            <a:pPr algn="just"/>
            <a:r>
              <a:rPr lang="it-IT" dirty="0" smtClean="0"/>
              <a:t>Modalità contestuali; formali e informali (Vanessa, Maria)</a:t>
            </a:r>
          </a:p>
          <a:p>
            <a:pPr algn="just"/>
            <a:r>
              <a:rPr lang="it-IT" dirty="0" smtClean="0"/>
              <a:t>Ogni percorso ha caratteristiche a sé (Carola)difficile l’individuazione dei metodi (Alessandra)</a:t>
            </a:r>
          </a:p>
          <a:p>
            <a:pPr algn="just"/>
            <a:r>
              <a:rPr lang="it-IT" dirty="0" smtClean="0"/>
              <a:t>Lavoro di gruppo (Cinzia, M. </a:t>
            </a:r>
            <a:r>
              <a:rPr lang="it-IT" dirty="0" err="1" smtClean="0"/>
              <a:t>Ausilia</a:t>
            </a:r>
            <a:r>
              <a:rPr lang="it-IT" dirty="0" smtClean="0"/>
              <a:t>); sterile se imposto (Cinzia)</a:t>
            </a:r>
          </a:p>
          <a:p>
            <a:pPr algn="just"/>
            <a:r>
              <a:rPr lang="it-IT" dirty="0" smtClean="0"/>
              <a:t>Acquisizione di competenze; bilancio delle competenze (Adriana, Cinzia)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Come avviene?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Attività finalizzate a crescita e cultura (Agnese, Eleonora)</a:t>
            </a:r>
          </a:p>
          <a:p>
            <a:r>
              <a:rPr lang="it-IT" dirty="0" err="1" smtClean="0"/>
              <a:t>Pet</a:t>
            </a:r>
            <a:r>
              <a:rPr lang="it-IT" dirty="0" smtClean="0"/>
              <a:t> </a:t>
            </a:r>
            <a:r>
              <a:rPr lang="it-IT" dirty="0" err="1" smtClean="0"/>
              <a:t>therapy</a:t>
            </a:r>
            <a:r>
              <a:rPr lang="it-IT" dirty="0" smtClean="0"/>
              <a:t>, attività ludiche e creative (Alessia)</a:t>
            </a:r>
          </a:p>
          <a:p>
            <a:r>
              <a:rPr lang="it-IT" dirty="0" smtClean="0"/>
              <a:t>Attività territoriali, </a:t>
            </a:r>
            <a:r>
              <a:rPr lang="it-IT" dirty="0" err="1" smtClean="0"/>
              <a:t>laboratoriali</a:t>
            </a:r>
            <a:r>
              <a:rPr lang="it-IT" dirty="0" smtClean="0"/>
              <a:t> (M. </a:t>
            </a:r>
            <a:r>
              <a:rPr lang="it-IT" dirty="0" err="1" smtClean="0"/>
              <a:t>Ausilia</a:t>
            </a:r>
            <a:r>
              <a:rPr lang="it-IT" dirty="0" smtClean="0"/>
              <a:t>)</a:t>
            </a:r>
          </a:p>
          <a:p>
            <a:r>
              <a:rPr lang="it-IT" dirty="0" smtClean="0"/>
              <a:t>Attraverso l’attenzione per esperienza e background del discente; ricerca-azione; metodo critico-radicale (Andrea)</a:t>
            </a:r>
          </a:p>
          <a:p>
            <a:r>
              <a:rPr lang="it-IT" dirty="0" smtClean="0"/>
              <a:t>Autoeducazione </a:t>
            </a:r>
            <a:r>
              <a:rPr lang="it-IT" smtClean="0"/>
              <a:t>(Alessandra)</a:t>
            </a: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Carceri, comunità, ospedali, case di cura (Marina, Vanessa, Alessandra, </a:t>
            </a:r>
            <a:r>
              <a:rPr lang="it-IT" dirty="0" err="1" smtClean="0"/>
              <a:t>Raffaela</a:t>
            </a:r>
            <a:r>
              <a:rPr lang="it-IT" dirty="0" smtClean="0"/>
              <a:t>, Eleonora, Valentina, Alessia)</a:t>
            </a:r>
          </a:p>
          <a:p>
            <a:r>
              <a:rPr lang="it-IT" dirty="0" smtClean="0"/>
              <a:t>Strutture protette (Adriana, Eleonora)</a:t>
            </a:r>
          </a:p>
          <a:p>
            <a:r>
              <a:rPr lang="it-IT" dirty="0" smtClean="0"/>
              <a:t>Vita di tutti i giorni (Marina, Alessandra)</a:t>
            </a:r>
          </a:p>
          <a:p>
            <a:r>
              <a:rPr lang="it-IT" dirty="0" smtClean="0"/>
              <a:t>Scuole, istituti (Maria, Andrea)</a:t>
            </a:r>
          </a:p>
          <a:p>
            <a:r>
              <a:rPr lang="it-IT" dirty="0" smtClean="0"/>
              <a:t>Associazioni (Maria)</a:t>
            </a:r>
          </a:p>
          <a:p>
            <a:r>
              <a:rPr lang="it-IT" dirty="0" smtClean="0"/>
              <a:t>Luoghi di lavoro (Adriana), congressi, centri di formazione (Cinzia)</a:t>
            </a:r>
          </a:p>
          <a:p>
            <a:r>
              <a:rPr lang="it-IT" dirty="0" smtClean="0"/>
              <a:t>Università (specialmente la UTE) (Cinzia, Adriana)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Dove?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Eventi come “luoghi educativi” (Aurora, M. </a:t>
            </a:r>
            <a:r>
              <a:rPr lang="it-IT" dirty="0" err="1" smtClean="0"/>
              <a:t>Ausilia</a:t>
            </a:r>
            <a:r>
              <a:rPr lang="it-IT" dirty="0" smtClean="0"/>
              <a:t>)</a:t>
            </a:r>
          </a:p>
          <a:p>
            <a:r>
              <a:rPr lang="it-IT" dirty="0" smtClean="0"/>
              <a:t>Enti statali e privati (Agnese)</a:t>
            </a:r>
          </a:p>
          <a:p>
            <a:r>
              <a:rPr lang="it-IT" dirty="0" smtClean="0"/>
              <a:t>Famiglia (Andrea, Valentina)</a:t>
            </a:r>
          </a:p>
          <a:p>
            <a:r>
              <a:rPr lang="it-IT" dirty="0" smtClean="0"/>
              <a:t>Scuola (Eleonora)</a:t>
            </a:r>
          </a:p>
          <a:p>
            <a:r>
              <a:rPr lang="it-IT" dirty="0" smtClean="0"/>
              <a:t>Luoghi di accoglienza degli immigrati (Eleonora)</a:t>
            </a:r>
          </a:p>
          <a:p>
            <a:r>
              <a:rPr lang="it-IT" dirty="0" smtClean="0"/>
              <a:t>Luoghi di aggregazione e ricreazione, sportivi (Valentina)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 chi si rivolge?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Persone che hanno già un’istruzione/educazione (Marina, Maria)</a:t>
            </a:r>
          </a:p>
          <a:p>
            <a:r>
              <a:rPr lang="it-IT" dirty="0" smtClean="0"/>
              <a:t>Persone disagiate o disabili (Marina, Carola)</a:t>
            </a:r>
          </a:p>
          <a:p>
            <a:r>
              <a:rPr lang="it-IT" dirty="0" smtClean="0"/>
              <a:t>Anziani  (spec. che sentono di avere perso il loro ruolo sociale)(Marina, Alessia)</a:t>
            </a:r>
          </a:p>
          <a:p>
            <a:r>
              <a:rPr lang="it-IT" dirty="0" smtClean="0"/>
              <a:t>Dalla nascita alla vecchiaia (Carola) </a:t>
            </a:r>
          </a:p>
          <a:p>
            <a:r>
              <a:rPr lang="it-IT" dirty="0" smtClean="0"/>
              <a:t>Dai 18 anni alla morte (Valentina)</a:t>
            </a:r>
          </a:p>
          <a:p>
            <a:r>
              <a:rPr lang="it-IT" dirty="0" smtClean="0"/>
              <a:t>Detenuti e/o persone affette da dipendenza e/o che hanno subito abusi (Vanessa, Alessia)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 chi si rivolge?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Fine dell’adolescenza, vita indipendente (Alessandra)</a:t>
            </a:r>
          </a:p>
          <a:p>
            <a:r>
              <a:rPr lang="it-IT" dirty="0" smtClean="0"/>
              <a:t>Persone che hanno perso, che devono riconvertire o acquisire un lavoro (Cinzia, Adriana)</a:t>
            </a:r>
          </a:p>
          <a:p>
            <a:r>
              <a:rPr lang="it-IT" dirty="0" smtClean="0"/>
              <a:t>Persone che necessitano di accompagnamento e sostegno (</a:t>
            </a:r>
            <a:r>
              <a:rPr lang="it-IT" dirty="0" err="1" smtClean="0"/>
              <a:t>Raffaela</a:t>
            </a:r>
            <a:r>
              <a:rPr lang="it-IT" dirty="0" smtClean="0"/>
              <a:t>)</a:t>
            </a:r>
          </a:p>
          <a:p>
            <a:r>
              <a:rPr lang="it-IT" dirty="0" smtClean="0"/>
              <a:t>Persone socialmente individuate come adulte (Agnese)</a:t>
            </a:r>
          </a:p>
          <a:p>
            <a:r>
              <a:rPr lang="it-IT" dirty="0" smtClean="0"/>
              <a:t>A tutti (M. </a:t>
            </a:r>
            <a:r>
              <a:rPr lang="it-IT" dirty="0" err="1" smtClean="0"/>
              <a:t>Ausilia</a:t>
            </a:r>
            <a:r>
              <a:rPr lang="it-IT" dirty="0" smtClean="0"/>
              <a:t>)</a:t>
            </a:r>
          </a:p>
          <a:p>
            <a:r>
              <a:rPr lang="it-IT" dirty="0" smtClean="0"/>
              <a:t>L’uomo, in quanto l’adultità è in un continuum “stadiale” (Andrea)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288</TotalTime>
  <Words>756</Words>
  <Application>Microsoft Office PowerPoint</Application>
  <PresentationFormat>Presentazione su schermo (4:3)</PresentationFormat>
  <Paragraphs>83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Equinozio</vt:lpstr>
      <vt:lpstr>Diapositiva 1</vt:lpstr>
      <vt:lpstr>Cos’è?</vt:lpstr>
      <vt:lpstr>Che cos’è?</vt:lpstr>
      <vt:lpstr>Come avviene?</vt:lpstr>
      <vt:lpstr>Come avviene?</vt:lpstr>
      <vt:lpstr>Dove?</vt:lpstr>
      <vt:lpstr>Dove?</vt:lpstr>
      <vt:lpstr>A chi si rivolge?</vt:lpstr>
      <vt:lpstr>A chi si rivolge?</vt:lpstr>
      <vt:lpstr>Chi la “compie”?</vt:lpstr>
      <vt:lpstr>Obiettivi </vt:lpstr>
      <vt:lpstr>Autori e teorie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CDC</dc:creator>
  <cp:lastModifiedBy>CDC</cp:lastModifiedBy>
  <cp:revision>21</cp:revision>
  <dcterms:created xsi:type="dcterms:W3CDTF">2016-03-02T08:24:01Z</dcterms:created>
  <dcterms:modified xsi:type="dcterms:W3CDTF">2016-03-06T10:24:32Z</dcterms:modified>
</cp:coreProperties>
</file>