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3" r:id="rId6"/>
    <p:sldId id="265" r:id="rId7"/>
    <p:sldId id="266" r:id="rId8"/>
    <p:sldId id="267" r:id="rId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6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3C05-A047-4719-9323-BDC8832CA868}" type="datetimeFigureOut">
              <a:rPr lang="it-IT" smtClean="0"/>
              <a:pPr/>
              <a:t>07/03/2017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39759-0DD5-4705-A2C6-87951BAD3C5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3C05-A047-4719-9323-BDC8832CA868}" type="datetimeFigureOut">
              <a:rPr lang="it-IT" smtClean="0"/>
              <a:pPr/>
              <a:t>07/03/2017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39759-0DD5-4705-A2C6-87951BAD3C5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3C05-A047-4719-9323-BDC8832CA868}" type="datetimeFigureOut">
              <a:rPr lang="it-IT" smtClean="0"/>
              <a:pPr/>
              <a:t>07/03/2017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39759-0DD5-4705-A2C6-87951BAD3C5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3C05-A047-4719-9323-BDC8832CA868}" type="datetimeFigureOut">
              <a:rPr lang="it-IT" smtClean="0"/>
              <a:pPr/>
              <a:t>07/03/2017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39759-0DD5-4705-A2C6-87951BAD3C5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3C05-A047-4719-9323-BDC8832CA868}" type="datetimeFigureOut">
              <a:rPr lang="it-IT" smtClean="0"/>
              <a:pPr/>
              <a:t>07/03/2017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39759-0DD5-4705-A2C6-87951BAD3C5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3C05-A047-4719-9323-BDC8832CA868}" type="datetimeFigureOut">
              <a:rPr lang="it-IT" smtClean="0"/>
              <a:pPr/>
              <a:t>07/03/2017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39759-0DD5-4705-A2C6-87951BAD3C5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3C05-A047-4719-9323-BDC8832CA868}" type="datetimeFigureOut">
              <a:rPr lang="it-IT" smtClean="0"/>
              <a:pPr/>
              <a:t>07/03/2017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39759-0DD5-4705-A2C6-87951BAD3C5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3C05-A047-4719-9323-BDC8832CA868}" type="datetimeFigureOut">
              <a:rPr lang="it-IT" smtClean="0"/>
              <a:pPr/>
              <a:t>07/03/2017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39759-0DD5-4705-A2C6-87951BAD3C5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3C05-A047-4719-9323-BDC8832CA868}" type="datetimeFigureOut">
              <a:rPr lang="it-IT" smtClean="0"/>
              <a:pPr/>
              <a:t>07/03/2017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39759-0DD5-4705-A2C6-87951BAD3C5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3C05-A047-4719-9323-BDC8832CA868}" type="datetimeFigureOut">
              <a:rPr lang="it-IT" smtClean="0"/>
              <a:pPr/>
              <a:t>07/03/2017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39759-0DD5-4705-A2C6-87951BAD3C5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taglia e arrotonda singolo angolo rettangol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olo rettango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3C05-A047-4719-9323-BDC8832CA868}" type="datetimeFigureOut">
              <a:rPr lang="it-IT" smtClean="0"/>
              <a:pPr/>
              <a:t>07/03/2017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3F39759-0DD5-4705-A2C6-87951BAD3C5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/>
              <a:t>Fare clic sull'icona per inserire un'immagine</a:t>
            </a:r>
            <a:endParaRPr kumimoji="0" lang="en-US" dirty="0"/>
          </a:p>
        </p:txBody>
      </p:sp>
      <p:sp>
        <p:nvSpPr>
          <p:cNvPr id="10" name="Figura a mano liber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igura a mano liber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  <a:p>
            <a:pPr lvl="1" eaLnBrk="1" latinLnBrk="0" hangingPunct="1"/>
            <a:r>
              <a:rPr kumimoji="0" lang="it-IT"/>
              <a:t>Secondo livello</a:t>
            </a:r>
          </a:p>
          <a:p>
            <a:pPr lvl="2" eaLnBrk="1" latinLnBrk="0" hangingPunct="1"/>
            <a:r>
              <a:rPr kumimoji="0" lang="it-IT"/>
              <a:t>Terzo livello</a:t>
            </a:r>
          </a:p>
          <a:p>
            <a:pPr lvl="3" eaLnBrk="1" latinLnBrk="0" hangingPunct="1"/>
            <a:r>
              <a:rPr kumimoji="0" lang="it-IT"/>
              <a:t>Quarto livello</a:t>
            </a:r>
          </a:p>
          <a:p>
            <a:pPr lvl="4" eaLnBrk="1" latinLnBrk="0" hangingPunct="1"/>
            <a:r>
              <a:rPr kumimoji="0" lang="it-IT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6273C05-A047-4719-9323-BDC8832CA868}" type="datetimeFigureOut">
              <a:rPr lang="it-IT" smtClean="0"/>
              <a:pPr/>
              <a:t>07/03/2017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3F39759-0DD5-4705-A2C6-87951BAD3C55}" type="slidenum">
              <a:rPr lang="it-IT" smtClean="0"/>
              <a:pPr/>
              <a:t>‹N›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igura a mano liber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igura a mano liber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838200" y="2282825"/>
            <a:ext cx="7772400" cy="1470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4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EDUCAZIONE DEGLI ADULTI</a:t>
            </a:r>
            <a:endParaRPr kumimoji="0" lang="it-IT" sz="4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ottotitolo 2"/>
          <p:cNvSpPr txBox="1">
            <a:spLocks/>
          </p:cNvSpPr>
          <p:nvPr/>
        </p:nvSpPr>
        <p:spPr>
          <a:xfrm>
            <a:off x="1475656" y="4005064"/>
            <a:ext cx="6400800" cy="1752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CONTRIBUTI DEGLI STUDENTI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it-IT" sz="3200" dirty="0">
                <a:solidFill>
                  <a:schemeClr val="bg2"/>
                </a:solidFill>
              </a:rPr>
              <a:t>2016/17</a:t>
            </a:r>
            <a:endParaRPr kumimoji="0" lang="it-IT" sz="32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Che cos’è?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it-IT" dirty="0"/>
              <a:t>Educazione per tutta la vita </a:t>
            </a:r>
          </a:p>
          <a:p>
            <a:pPr algn="just"/>
            <a:r>
              <a:rPr lang="it-IT" dirty="0"/>
              <a:t>Life Long Learning (Valentina </a:t>
            </a:r>
            <a:r>
              <a:rPr lang="it-IT" dirty="0" err="1"/>
              <a:t>Cuccu</a:t>
            </a:r>
            <a:r>
              <a:rPr lang="it-IT" dirty="0"/>
              <a:t>, Federica A.)</a:t>
            </a:r>
          </a:p>
          <a:p>
            <a:pPr algn="just"/>
            <a:r>
              <a:rPr lang="it-IT" dirty="0"/>
              <a:t>Autoformazione (Valentina </a:t>
            </a:r>
            <a:r>
              <a:rPr lang="it-IT" dirty="0" err="1"/>
              <a:t>Cuccu</a:t>
            </a:r>
            <a:r>
              <a:rPr lang="it-IT" dirty="0"/>
              <a:t>)</a:t>
            </a:r>
          </a:p>
          <a:p>
            <a:pPr algn="just"/>
            <a:r>
              <a:rPr lang="it-IT" dirty="0"/>
              <a:t>Attività ed esperienze rilevanti (Alessandra)</a:t>
            </a:r>
          </a:p>
          <a:p>
            <a:pPr algn="just"/>
            <a:r>
              <a:rPr lang="it-IT" dirty="0"/>
              <a:t>Disciplina teorico/pratica (Simona B.)</a:t>
            </a:r>
          </a:p>
          <a:p>
            <a:pPr algn="just"/>
            <a:r>
              <a:rPr lang="it-IT" dirty="0"/>
              <a:t>Educazione dei genitori (Silvia)</a:t>
            </a:r>
          </a:p>
          <a:p>
            <a:pPr algn="just"/>
            <a:r>
              <a:rPr lang="it-IT" dirty="0"/>
              <a:t>Rieducazione (Daniela, Federica A.)</a:t>
            </a:r>
          </a:p>
          <a:p>
            <a:pPr algn="just"/>
            <a:r>
              <a:rPr lang="it-IT" dirty="0"/>
              <a:t>Educazione permanente (Maria Laura, Valentina </a:t>
            </a:r>
            <a:r>
              <a:rPr lang="it-IT" dirty="0" err="1"/>
              <a:t>Concas</a:t>
            </a:r>
            <a:r>
              <a:rPr lang="it-IT" dirty="0"/>
              <a:t>)</a:t>
            </a:r>
          </a:p>
          <a:p>
            <a:pPr algn="just"/>
            <a:r>
              <a:rPr lang="it-IT" dirty="0"/>
              <a:t>Apprendimento permanente (Valentina </a:t>
            </a:r>
            <a:r>
              <a:rPr lang="it-IT" dirty="0" err="1"/>
              <a:t>Concas</a:t>
            </a:r>
            <a:r>
              <a:rPr lang="it-IT" dirty="0"/>
              <a:t>,  Martina)</a:t>
            </a:r>
          </a:p>
          <a:p>
            <a:pPr algn="just"/>
            <a:r>
              <a:rPr lang="it-IT" dirty="0"/>
              <a:t>Antico orientamento pedagogico (Federica A., Maria)</a:t>
            </a:r>
          </a:p>
          <a:p>
            <a:pPr algn="just"/>
            <a:r>
              <a:rPr lang="it-IT" dirty="0"/>
              <a:t>Formazione sociale e lavorativa (Martina)</a:t>
            </a:r>
          </a:p>
          <a:p>
            <a:pPr algn="just"/>
            <a:r>
              <a:rPr lang="it-IT" dirty="0"/>
              <a:t>Riabilitazione, reinserimento (Martina)</a:t>
            </a:r>
          </a:p>
          <a:p>
            <a:pPr algn="just"/>
            <a:r>
              <a:rPr lang="it-IT" dirty="0"/>
              <a:t>Analisi della condizione di </a:t>
            </a:r>
            <a:r>
              <a:rPr lang="it-IT" dirty="0" err="1"/>
              <a:t>adultità</a:t>
            </a:r>
            <a:r>
              <a:rPr lang="it-IT" dirty="0"/>
              <a:t> (Teresa S.)</a:t>
            </a:r>
          </a:p>
          <a:p>
            <a:pPr algn="just"/>
            <a:r>
              <a:rPr lang="it-IT" dirty="0"/>
              <a:t>Formazione come categoria pedagogica (Teresa S.)</a:t>
            </a:r>
          </a:p>
          <a:p>
            <a:pPr algn="just"/>
            <a:r>
              <a:rPr lang="it-IT" dirty="0"/>
              <a:t>Formazione continua (Teresa S., Jessica)</a:t>
            </a:r>
          </a:p>
          <a:p>
            <a:pPr algn="just"/>
            <a:r>
              <a:rPr lang="it-IT" dirty="0"/>
              <a:t>Studio del cambiamento e della tappe della crescita (Laura, Teresa C.)</a:t>
            </a:r>
          </a:p>
          <a:p>
            <a:pPr algn="just"/>
            <a:r>
              <a:rPr lang="it-IT" dirty="0"/>
              <a:t>Cambiamento di prospettiva rispetto all’educazione (Teresa C.)</a:t>
            </a:r>
          </a:p>
        </p:txBody>
      </p:sp>
    </p:spTree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Come avviene?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dirty="0"/>
              <a:t>Lavorare non sul ma con e per il soggetto (Valentina </a:t>
            </a:r>
            <a:r>
              <a:rPr lang="it-IT" dirty="0" err="1"/>
              <a:t>Cuccu</a:t>
            </a:r>
            <a:r>
              <a:rPr lang="it-IT" dirty="0"/>
              <a:t>)</a:t>
            </a:r>
          </a:p>
          <a:p>
            <a:pPr algn="just"/>
            <a:r>
              <a:rPr lang="it-IT" dirty="0"/>
              <a:t>Educazione individualizzata (Valentina </a:t>
            </a:r>
            <a:r>
              <a:rPr lang="it-IT" dirty="0" err="1"/>
              <a:t>Cuccu</a:t>
            </a:r>
            <a:r>
              <a:rPr lang="it-IT" dirty="0"/>
              <a:t>)</a:t>
            </a:r>
          </a:p>
          <a:p>
            <a:pPr algn="just"/>
            <a:r>
              <a:rPr lang="it-IT" dirty="0"/>
              <a:t>Empatia, ascolto attivo (Simona B.)</a:t>
            </a:r>
          </a:p>
          <a:p>
            <a:pPr algn="just"/>
            <a:r>
              <a:rPr lang="it-IT" dirty="0"/>
              <a:t>Analisi del passato (Federica P.)</a:t>
            </a:r>
          </a:p>
          <a:p>
            <a:pPr algn="just"/>
            <a:r>
              <a:rPr lang="it-IT" dirty="0"/>
              <a:t>Metodologie della riabilitazione (Michela)</a:t>
            </a:r>
          </a:p>
          <a:p>
            <a:pPr algn="just"/>
            <a:r>
              <a:rPr lang="it-IT" dirty="0"/>
              <a:t>Sulla base di un percorso di vita che offre delle esperienze (Simona P.)</a:t>
            </a:r>
          </a:p>
          <a:p>
            <a:pPr algn="just"/>
            <a:r>
              <a:rPr lang="it-IT" dirty="0"/>
              <a:t>Trovando il modo per modulare in senso diverso l’autorità e la cura (Giada)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Dove?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/>
              <a:t>Comunità (madre-bambino: Federica P.) </a:t>
            </a:r>
          </a:p>
          <a:p>
            <a:r>
              <a:rPr lang="it-IT" dirty="0"/>
              <a:t>Carcere </a:t>
            </a:r>
          </a:p>
          <a:p>
            <a:r>
              <a:rPr lang="it-IT" dirty="0"/>
              <a:t>Centri dipendenze</a:t>
            </a:r>
          </a:p>
          <a:p>
            <a:r>
              <a:rPr lang="it-IT" dirty="0"/>
              <a:t>Centri anziani</a:t>
            </a:r>
          </a:p>
          <a:p>
            <a:r>
              <a:rPr lang="it-IT" dirty="0"/>
              <a:t>Asl (Simona B.)</a:t>
            </a:r>
          </a:p>
          <a:p>
            <a:r>
              <a:rPr lang="it-IT" dirty="0"/>
              <a:t>Scuola (Simona B.)</a:t>
            </a:r>
          </a:p>
          <a:p>
            <a:r>
              <a:rPr lang="it-IT" dirty="0"/>
              <a:t>Centri sportivi (Simona B.)</a:t>
            </a:r>
          </a:p>
          <a:p>
            <a:r>
              <a:rPr lang="it-IT" dirty="0"/>
              <a:t>Associazioni, Volontariato (Daniela, Teresa S.)</a:t>
            </a:r>
          </a:p>
          <a:p>
            <a:r>
              <a:rPr lang="it-IT" dirty="0"/>
              <a:t>Luoghi di vita quotidiana, svariati contesti (Daniela, Valentina </a:t>
            </a:r>
            <a:r>
              <a:rPr lang="it-IT" dirty="0" err="1"/>
              <a:t>Concas</a:t>
            </a:r>
            <a:r>
              <a:rPr lang="it-IT" dirty="0"/>
              <a:t>)</a:t>
            </a:r>
          </a:p>
          <a:p>
            <a:r>
              <a:rPr lang="it-IT" dirty="0"/>
              <a:t>Università (Valentina </a:t>
            </a:r>
            <a:r>
              <a:rPr lang="it-IT" dirty="0" err="1"/>
              <a:t>Concas</a:t>
            </a:r>
            <a:r>
              <a:rPr lang="it-IT" dirty="0"/>
              <a:t>)</a:t>
            </a:r>
          </a:p>
          <a:p>
            <a:r>
              <a:rPr lang="it-IT" dirty="0"/>
              <a:t>Corsi di aggiornamento (Valentina, Lorena)</a:t>
            </a:r>
          </a:p>
          <a:p>
            <a:r>
              <a:rPr lang="it-IT" dirty="0"/>
              <a:t>Attività ricreative (Teresa C.)</a:t>
            </a:r>
          </a:p>
          <a:p>
            <a:r>
              <a:rPr lang="it-IT" dirty="0"/>
              <a:t>Luoghi di accoglienza e cura (Simona P.)</a:t>
            </a:r>
          </a:p>
          <a:p>
            <a:r>
              <a:rPr lang="it-IT" dirty="0"/>
              <a:t>Ospedali (Giada)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 chi si rivolge?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/>
              <a:t>Giovani adulti (</a:t>
            </a:r>
            <a:r>
              <a:rPr lang="it-IT" dirty="0" err="1"/>
              <a:t>Annapaola</a:t>
            </a:r>
            <a:r>
              <a:rPr lang="it-IT" dirty="0"/>
              <a:t>, Laura)</a:t>
            </a:r>
          </a:p>
          <a:p>
            <a:r>
              <a:rPr lang="it-IT" dirty="0"/>
              <a:t>Uomo adulto in tutte le fasi, anziani compresi (Alessandra, Anna Celeste, Teresa S.)</a:t>
            </a:r>
          </a:p>
          <a:p>
            <a:r>
              <a:rPr lang="it-IT" dirty="0"/>
              <a:t>Persone in condizione di svantaggio o difficoltà (Alessandra, Silvia, Michela</a:t>
            </a:r>
          </a:p>
          <a:p>
            <a:r>
              <a:rPr lang="it-IT" dirty="0"/>
              <a:t>Adulti di qualsiasi età (Simona B.)</a:t>
            </a:r>
          </a:p>
          <a:p>
            <a:r>
              <a:rPr lang="it-IT" dirty="0"/>
              <a:t>Genitori (biologici e affidatari), adulti di riferimento (Simona B., Silvia</a:t>
            </a:r>
          </a:p>
          <a:p>
            <a:r>
              <a:rPr lang="it-IT" dirty="0"/>
              <a:t>Donne in difficoltà (Silvia)</a:t>
            </a:r>
          </a:p>
          <a:p>
            <a:r>
              <a:rPr lang="it-IT" dirty="0"/>
              <a:t>Migranti (Silvia, Maria Laura)</a:t>
            </a:r>
          </a:p>
          <a:p>
            <a:r>
              <a:rPr lang="it-IT" dirty="0"/>
              <a:t>Persone disabili(Daniela)</a:t>
            </a:r>
          </a:p>
          <a:p>
            <a:r>
              <a:rPr lang="it-IT" dirty="0"/>
              <a:t>Terza età (Daniela)</a:t>
            </a:r>
          </a:p>
          <a:p>
            <a:r>
              <a:rPr lang="it-IT" dirty="0"/>
              <a:t>Marginalità sociale, povertà (Maria Laura)</a:t>
            </a:r>
          </a:p>
          <a:p>
            <a:r>
              <a:rPr lang="it-IT" dirty="0"/>
              <a:t>Dai 18 anni in su (Martina, Teresa S., Giada)</a:t>
            </a:r>
          </a:p>
          <a:p>
            <a:r>
              <a:rPr lang="it-IT" dirty="0"/>
              <a:t>Sofferenza psichica (Teresa S.)</a:t>
            </a:r>
          </a:p>
          <a:p>
            <a:r>
              <a:rPr lang="it-IT" dirty="0"/>
              <a:t>Fascia d’età specifica e delimitata (Maria, Michela)</a:t>
            </a:r>
          </a:p>
          <a:p>
            <a:r>
              <a:rPr lang="it-IT" dirty="0"/>
              <a:t>Dai 18 ai 60-70 anni (Michela)</a:t>
            </a:r>
          </a:p>
          <a:p>
            <a:r>
              <a:rPr lang="it-IT" dirty="0"/>
              <a:t>Persone con un grado di sviluppo affermato (Simona P.)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Chi la “compie”?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Educatori (</a:t>
            </a:r>
            <a:r>
              <a:rPr lang="it-IT" dirty="0" err="1"/>
              <a:t>Annapaola</a:t>
            </a:r>
            <a:r>
              <a:rPr lang="it-IT" dirty="0"/>
              <a:t>, Valentina </a:t>
            </a:r>
            <a:r>
              <a:rPr lang="it-IT" dirty="0" err="1"/>
              <a:t>Cuccu</a:t>
            </a:r>
            <a:r>
              <a:rPr lang="it-IT" dirty="0"/>
              <a:t>, Simona B.) </a:t>
            </a:r>
          </a:p>
          <a:p>
            <a:pPr algn="just"/>
            <a:r>
              <a:rPr lang="it-IT" dirty="0"/>
              <a:t>Pedagogisti (Valentina </a:t>
            </a:r>
            <a:r>
              <a:rPr lang="it-IT" dirty="0" err="1"/>
              <a:t>Cuccu</a:t>
            </a:r>
            <a:r>
              <a:rPr lang="it-IT" dirty="0"/>
              <a:t>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Obiettivi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38912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it-IT" dirty="0"/>
              <a:t>Autonomo progetto di vita (Valentina </a:t>
            </a:r>
            <a:r>
              <a:rPr lang="it-IT" dirty="0" err="1"/>
              <a:t>Cuccu</a:t>
            </a:r>
            <a:r>
              <a:rPr lang="it-IT" dirty="0"/>
              <a:t>)</a:t>
            </a:r>
          </a:p>
          <a:p>
            <a:pPr algn="just"/>
            <a:r>
              <a:rPr lang="it-IT" dirty="0"/>
              <a:t>Scardinare abitudini (Valentina </a:t>
            </a:r>
            <a:r>
              <a:rPr lang="it-IT" dirty="0" err="1"/>
              <a:t>Cuccu</a:t>
            </a:r>
            <a:r>
              <a:rPr lang="it-IT" dirty="0"/>
              <a:t>, Teresa C.)</a:t>
            </a:r>
          </a:p>
          <a:p>
            <a:pPr algn="just"/>
            <a:r>
              <a:rPr lang="it-IT" dirty="0"/>
              <a:t>Realizzazione personale, affettiva (Alessandra)</a:t>
            </a:r>
          </a:p>
          <a:p>
            <a:pPr algn="just"/>
            <a:r>
              <a:rPr lang="it-IT" dirty="0"/>
              <a:t>Realizzazione professionale (Alessandra)</a:t>
            </a:r>
          </a:p>
          <a:p>
            <a:pPr algn="just"/>
            <a:r>
              <a:rPr lang="it-IT" dirty="0"/>
              <a:t>Completare, arricchire competenze (Alessandra, Daniela, Anna Celeste)</a:t>
            </a:r>
          </a:p>
          <a:p>
            <a:pPr algn="just"/>
            <a:r>
              <a:rPr lang="it-IT" dirty="0"/>
              <a:t>Affrontare cambiamenti (Daniela, Laura)</a:t>
            </a:r>
          </a:p>
          <a:p>
            <a:pPr algn="just"/>
            <a:r>
              <a:rPr lang="it-IT" dirty="0"/>
              <a:t>Rimuovere gli ostacoli all’autorealizzazione (Maria Laura)</a:t>
            </a:r>
          </a:p>
          <a:p>
            <a:pPr algn="just"/>
            <a:r>
              <a:rPr lang="it-IT" dirty="0"/>
              <a:t>Autonomia, buon senso, consapevolezza, responsabilità (Federica P.</a:t>
            </a:r>
          </a:p>
          <a:p>
            <a:pPr algn="just"/>
            <a:r>
              <a:rPr lang="it-IT" dirty="0"/>
              <a:t>Aggiornamento, inserimento e reinserimento professionale (Lorena)</a:t>
            </a:r>
          </a:p>
          <a:p>
            <a:pPr algn="just"/>
            <a:r>
              <a:rPr lang="it-IT" dirty="0"/>
              <a:t>Rieducazione (Teresa S.)</a:t>
            </a:r>
          </a:p>
          <a:p>
            <a:pPr algn="just"/>
            <a:r>
              <a:rPr lang="it-IT" dirty="0"/>
              <a:t>Partecipazione attiva (Teresa S.)</a:t>
            </a:r>
          </a:p>
          <a:p>
            <a:pPr algn="just"/>
            <a:r>
              <a:rPr lang="it-IT" dirty="0"/>
              <a:t>Educazione all’intimità e alla sessualità (Teresa S.)</a:t>
            </a:r>
          </a:p>
          <a:p>
            <a:pPr algn="just"/>
            <a:r>
              <a:rPr lang="it-IT" dirty="0"/>
              <a:t>Salvaguardia dell’unicità (Laura)</a:t>
            </a:r>
          </a:p>
          <a:p>
            <a:pPr algn="just"/>
            <a:r>
              <a:rPr lang="it-IT" dirty="0"/>
              <a:t>Riabilitazione, riadattamento (Laura, Jessica)</a:t>
            </a:r>
          </a:p>
          <a:p>
            <a:pPr algn="just"/>
            <a:r>
              <a:rPr lang="it-IT" dirty="0"/>
              <a:t>Qualità della vita, benessere (Laura, Maria)</a:t>
            </a:r>
          </a:p>
          <a:p>
            <a:pPr algn="just"/>
            <a:r>
              <a:rPr lang="it-IT" dirty="0"/>
              <a:t>Qualità dell’istruzione, professionale (Maria)</a:t>
            </a:r>
          </a:p>
          <a:p>
            <a:pPr algn="just"/>
            <a:r>
              <a:rPr lang="it-IT" dirty="0"/>
              <a:t>Trovare il potenziale (Simona P.)</a:t>
            </a:r>
          </a:p>
          <a:p>
            <a:pPr algn="just"/>
            <a:r>
              <a:rPr lang="it-IT" dirty="0"/>
              <a:t>Cura (Giada)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Aspettative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Visione più critica, più scientifica (</a:t>
            </a:r>
            <a:r>
              <a:rPr lang="it-IT" dirty="0" err="1"/>
              <a:t>Annapaola</a:t>
            </a:r>
            <a:r>
              <a:rPr lang="it-IT" dirty="0"/>
              <a:t>)</a:t>
            </a:r>
          </a:p>
          <a:p>
            <a:r>
              <a:rPr lang="it-IT" dirty="0"/>
              <a:t>Ricevere strumenti teorici e – per quanto possibile – pratici appropriati e relazionali (Daniela, Jessica</a:t>
            </a:r>
          </a:p>
          <a:p>
            <a:r>
              <a:rPr lang="it-IT" dirty="0"/>
              <a:t>Chiarire le basi concettuali (Federica A.)</a:t>
            </a:r>
          </a:p>
          <a:p>
            <a:r>
              <a:rPr lang="it-IT" dirty="0"/>
              <a:t>Funzioni, ambiti, obiettivi, concetti e metodologie (Federica A.)</a:t>
            </a:r>
          </a:p>
          <a:p>
            <a:r>
              <a:rPr lang="it-IT" dirty="0"/>
              <a:t>Riflettere su se stessi e occupazione futura (Federica A.)</a:t>
            </a:r>
          </a:p>
          <a:p>
            <a:r>
              <a:rPr lang="it-IT" dirty="0"/>
              <a:t>Disciplina che concorre al profilo professionale del pedagogista (Teresa C.)</a:t>
            </a:r>
          </a:p>
          <a:p>
            <a:r>
              <a:rPr lang="it-IT" dirty="0"/>
              <a:t>Offerta di maggiori consapevolezze relazionali con adulti (Giada)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nozi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586</TotalTime>
  <Words>686</Words>
  <Application>Microsoft Office PowerPoint</Application>
  <PresentationFormat>Presentazione su schermo (4:3)</PresentationFormat>
  <Paragraphs>90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3" baseType="lpstr">
      <vt:lpstr>Arial</vt:lpstr>
      <vt:lpstr>Calibri</vt:lpstr>
      <vt:lpstr>Constantia</vt:lpstr>
      <vt:lpstr>Wingdings 2</vt:lpstr>
      <vt:lpstr>Equinozio</vt:lpstr>
      <vt:lpstr>Presentazione standard di PowerPoint</vt:lpstr>
      <vt:lpstr>Che cos’è?</vt:lpstr>
      <vt:lpstr>Come avviene?</vt:lpstr>
      <vt:lpstr>Dove?</vt:lpstr>
      <vt:lpstr>A chi si rivolge?</vt:lpstr>
      <vt:lpstr>Chi la “compie”?</vt:lpstr>
      <vt:lpstr>Obiettivi </vt:lpstr>
      <vt:lpstr>Aspettative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CDC</dc:creator>
  <cp:lastModifiedBy>Claudia</cp:lastModifiedBy>
  <cp:revision>38</cp:revision>
  <dcterms:created xsi:type="dcterms:W3CDTF">2016-03-02T08:24:01Z</dcterms:created>
  <dcterms:modified xsi:type="dcterms:W3CDTF">2017-03-07T15:23:59Z</dcterms:modified>
</cp:coreProperties>
</file>