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61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D067DDE-67EF-414B-9FF3-D5A05E6909E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C793C63D-CC5A-45AB-993B-D92719055FBE}">
      <dgm:prSet phldrT="[Testo]"/>
      <dgm:spPr/>
      <dgm:t>
        <a:bodyPr/>
        <a:lstStyle/>
        <a:p>
          <a:r>
            <a:rPr lang="it-IT" dirty="0"/>
            <a:t>Che cos’è?</a:t>
          </a:r>
        </a:p>
      </dgm:t>
    </dgm:pt>
    <dgm:pt modelId="{AECFF69C-A538-428B-985A-F05B3EC94ADA}" type="parTrans" cxnId="{E6CF4083-1B83-4E1E-9883-5FF85935BE0A}">
      <dgm:prSet/>
      <dgm:spPr/>
      <dgm:t>
        <a:bodyPr/>
        <a:lstStyle/>
        <a:p>
          <a:endParaRPr lang="it-IT"/>
        </a:p>
      </dgm:t>
    </dgm:pt>
    <dgm:pt modelId="{3D6BC634-824B-4D4B-8110-B7E81B878870}" type="sibTrans" cxnId="{E6CF4083-1B83-4E1E-9883-5FF85935BE0A}">
      <dgm:prSet/>
      <dgm:spPr/>
      <dgm:t>
        <a:bodyPr/>
        <a:lstStyle/>
        <a:p>
          <a:endParaRPr lang="it-IT"/>
        </a:p>
      </dgm:t>
    </dgm:pt>
    <dgm:pt modelId="{1B848F04-A15B-4C6D-8370-C7BB8BBD16BC}">
      <dgm:prSet phldrT="[Testo]"/>
      <dgm:spPr/>
      <dgm:t>
        <a:bodyPr/>
        <a:lstStyle/>
        <a:p>
          <a:r>
            <a:rPr lang="it-IT" dirty="0"/>
            <a:t>Processi che coinvolgono persone nell’arco dell’adultità (Maria Chiara, Sara S.)</a:t>
          </a:r>
        </a:p>
      </dgm:t>
    </dgm:pt>
    <dgm:pt modelId="{F29E985D-9EEE-4F86-81A9-15C135A91695}" type="parTrans" cxnId="{E9F59A1C-E6CA-432A-B335-670E9000EDD0}">
      <dgm:prSet/>
      <dgm:spPr/>
      <dgm:t>
        <a:bodyPr/>
        <a:lstStyle/>
        <a:p>
          <a:endParaRPr lang="it-IT"/>
        </a:p>
      </dgm:t>
    </dgm:pt>
    <dgm:pt modelId="{4788762C-F087-4A56-A46A-65B6E7CA724E}" type="sibTrans" cxnId="{E9F59A1C-E6CA-432A-B335-670E9000EDD0}">
      <dgm:prSet/>
      <dgm:spPr/>
      <dgm:t>
        <a:bodyPr/>
        <a:lstStyle/>
        <a:p>
          <a:endParaRPr lang="it-IT"/>
        </a:p>
      </dgm:t>
    </dgm:pt>
    <dgm:pt modelId="{F63E2B34-D0C6-4189-9AB5-B272C12A297F}">
      <dgm:prSet phldrT="[Testo]"/>
      <dgm:spPr/>
      <dgm:t>
        <a:bodyPr/>
        <a:lstStyle/>
        <a:p>
          <a:r>
            <a:rPr lang="it-IT" dirty="0"/>
            <a:t>Scambio, cura reciproca, interiorizzazione, interazione (Maria Chiara)</a:t>
          </a:r>
        </a:p>
      </dgm:t>
    </dgm:pt>
    <dgm:pt modelId="{ECFF7464-5EF9-47D2-838C-DAAC7AFF09A7}" type="parTrans" cxnId="{9CB48747-EB99-4BEC-8555-915023A19CC3}">
      <dgm:prSet/>
      <dgm:spPr/>
      <dgm:t>
        <a:bodyPr/>
        <a:lstStyle/>
        <a:p>
          <a:endParaRPr lang="it-IT"/>
        </a:p>
      </dgm:t>
    </dgm:pt>
    <dgm:pt modelId="{B4FF6192-40B7-40F7-892C-3A7C95B0C944}" type="sibTrans" cxnId="{9CB48747-EB99-4BEC-8555-915023A19CC3}">
      <dgm:prSet/>
      <dgm:spPr/>
      <dgm:t>
        <a:bodyPr/>
        <a:lstStyle/>
        <a:p>
          <a:endParaRPr lang="it-IT"/>
        </a:p>
      </dgm:t>
    </dgm:pt>
    <dgm:pt modelId="{138B940E-FA18-47D8-90DA-72F062B6FF07}">
      <dgm:prSet phldrT="[Testo]"/>
      <dgm:spPr/>
      <dgm:t>
        <a:bodyPr/>
        <a:lstStyle/>
        <a:p>
          <a:r>
            <a:rPr lang="it-IT" dirty="0"/>
            <a:t>Disciplina collocata in ambito umanistico (Giulia M.)</a:t>
          </a:r>
        </a:p>
      </dgm:t>
    </dgm:pt>
    <dgm:pt modelId="{29A6D3DA-465B-4091-B14B-970626472C05}" type="parTrans" cxnId="{97788134-7923-4840-8180-6983652C47D5}">
      <dgm:prSet/>
      <dgm:spPr/>
      <dgm:t>
        <a:bodyPr/>
        <a:lstStyle/>
        <a:p>
          <a:endParaRPr lang="it-IT"/>
        </a:p>
      </dgm:t>
    </dgm:pt>
    <dgm:pt modelId="{7C45EC77-0FDE-4239-8645-1F5661FDD534}" type="sibTrans" cxnId="{97788134-7923-4840-8180-6983652C47D5}">
      <dgm:prSet/>
      <dgm:spPr/>
      <dgm:t>
        <a:bodyPr/>
        <a:lstStyle/>
        <a:p>
          <a:endParaRPr lang="it-IT"/>
        </a:p>
      </dgm:t>
    </dgm:pt>
    <dgm:pt modelId="{6C1EF594-B008-40B9-9F32-AF139A8A72CB}">
      <dgm:prSet phldrT="[Testo]"/>
      <dgm:spPr/>
      <dgm:t>
        <a:bodyPr/>
        <a:lstStyle/>
        <a:p>
          <a:r>
            <a:rPr lang="it-IT" dirty="0"/>
            <a:t>Formazione da «dopo l’obbligo» a tutto il corso della vita (Camilla, Giulia S., Eleonora. Stefania, Noemi, Valentina, Laura)</a:t>
          </a:r>
        </a:p>
      </dgm:t>
    </dgm:pt>
    <dgm:pt modelId="{DA9529EC-A368-49C0-8560-9D85753E1538}" type="parTrans" cxnId="{79092CA2-7FE2-46C0-978A-728EBEF276DE}">
      <dgm:prSet/>
      <dgm:spPr/>
      <dgm:t>
        <a:bodyPr/>
        <a:lstStyle/>
        <a:p>
          <a:endParaRPr lang="it-IT"/>
        </a:p>
      </dgm:t>
    </dgm:pt>
    <dgm:pt modelId="{9D135E4D-955D-4223-A9B6-36F4415A7CD1}" type="sibTrans" cxnId="{79092CA2-7FE2-46C0-978A-728EBEF276DE}">
      <dgm:prSet/>
      <dgm:spPr/>
      <dgm:t>
        <a:bodyPr/>
        <a:lstStyle/>
        <a:p>
          <a:endParaRPr lang="it-IT"/>
        </a:p>
      </dgm:t>
    </dgm:pt>
    <dgm:pt modelId="{AC91F107-0474-4EDB-8371-65B6B378133E}">
      <dgm:prSet phldrT="[Testo]"/>
      <dgm:spPr/>
      <dgm:t>
        <a:bodyPr/>
        <a:lstStyle/>
        <a:p>
          <a:r>
            <a:rPr lang="it-IT" dirty="0"/>
            <a:t>Il quotidiano operare (Giulia S.)</a:t>
          </a:r>
        </a:p>
      </dgm:t>
    </dgm:pt>
    <dgm:pt modelId="{F67DEC1B-DB0E-4871-B483-5DFFE2B64A74}" type="parTrans" cxnId="{5F633E02-2329-45F9-911C-5ACB74BF7BF6}">
      <dgm:prSet/>
      <dgm:spPr/>
      <dgm:t>
        <a:bodyPr/>
        <a:lstStyle/>
        <a:p>
          <a:endParaRPr lang="it-IT"/>
        </a:p>
      </dgm:t>
    </dgm:pt>
    <dgm:pt modelId="{BC0DE10F-5788-45F5-829A-112D5B9DB098}" type="sibTrans" cxnId="{5F633E02-2329-45F9-911C-5ACB74BF7BF6}">
      <dgm:prSet/>
      <dgm:spPr/>
      <dgm:t>
        <a:bodyPr/>
        <a:lstStyle/>
        <a:p>
          <a:endParaRPr lang="it-IT"/>
        </a:p>
      </dgm:t>
    </dgm:pt>
    <dgm:pt modelId="{9B42A6A2-009C-4C8E-B625-9CB8A04EA224}">
      <dgm:prSet phldrT="[Testo]"/>
      <dgm:spPr/>
      <dgm:t>
        <a:bodyPr/>
        <a:lstStyle/>
        <a:p>
          <a:r>
            <a:rPr lang="it-IT" dirty="0"/>
            <a:t>Approccio alla continuità formativa (Sara F.)</a:t>
          </a:r>
        </a:p>
      </dgm:t>
    </dgm:pt>
    <dgm:pt modelId="{91E25A63-53FB-4A36-89C8-C30A2B049B37}" type="parTrans" cxnId="{8597EF08-96D9-4EF1-B262-FAC00CD63EDD}">
      <dgm:prSet/>
      <dgm:spPr/>
      <dgm:t>
        <a:bodyPr/>
        <a:lstStyle/>
        <a:p>
          <a:endParaRPr lang="it-IT"/>
        </a:p>
      </dgm:t>
    </dgm:pt>
    <dgm:pt modelId="{946775E0-102D-4643-8D64-BC913DEAC3BD}" type="sibTrans" cxnId="{8597EF08-96D9-4EF1-B262-FAC00CD63EDD}">
      <dgm:prSet/>
      <dgm:spPr/>
      <dgm:t>
        <a:bodyPr/>
        <a:lstStyle/>
        <a:p>
          <a:endParaRPr lang="it-IT"/>
        </a:p>
      </dgm:t>
    </dgm:pt>
    <dgm:pt modelId="{94401DEE-17A6-41C0-AA7A-8724F8E9B11A}">
      <dgm:prSet phldrT="[Testo]"/>
      <dgm:spPr/>
      <dgm:t>
        <a:bodyPr/>
        <a:lstStyle/>
        <a:p>
          <a:r>
            <a:rPr lang="it-IT" dirty="0"/>
            <a:t>Orientamento formativo (Margherita, Gianluca)</a:t>
          </a:r>
        </a:p>
      </dgm:t>
    </dgm:pt>
    <dgm:pt modelId="{5E9E5E6D-75E1-4476-A7EA-E1EFD8107C0F}" type="parTrans" cxnId="{D2D6ABF9-BECE-4AC9-B5DD-5673F765C303}">
      <dgm:prSet/>
      <dgm:spPr/>
      <dgm:t>
        <a:bodyPr/>
        <a:lstStyle/>
        <a:p>
          <a:endParaRPr lang="it-IT"/>
        </a:p>
      </dgm:t>
    </dgm:pt>
    <dgm:pt modelId="{29FC7DE5-1489-4532-BB55-7B703AA476E8}" type="sibTrans" cxnId="{D2D6ABF9-BECE-4AC9-B5DD-5673F765C303}">
      <dgm:prSet/>
      <dgm:spPr/>
      <dgm:t>
        <a:bodyPr/>
        <a:lstStyle/>
        <a:p>
          <a:endParaRPr lang="it-IT"/>
        </a:p>
      </dgm:t>
    </dgm:pt>
    <dgm:pt modelId="{BCEABBC9-BF1B-4198-BDDD-3C1F9A0C749F}">
      <dgm:prSet phldrT="[Testo]"/>
      <dgm:spPr/>
      <dgm:t>
        <a:bodyPr/>
        <a:lstStyle/>
        <a:p>
          <a:r>
            <a:rPr lang="it-IT" dirty="0"/>
            <a:t>Cura della persona adulta affinché eviti la stagnazione (Noemi)</a:t>
          </a:r>
        </a:p>
      </dgm:t>
    </dgm:pt>
    <dgm:pt modelId="{8CA4DDFC-1CD5-4700-B2EF-7309C3E9AB2E}" type="parTrans" cxnId="{4692779E-B4EA-4DD5-B0C2-7AA94A330E4A}">
      <dgm:prSet/>
      <dgm:spPr/>
    </dgm:pt>
    <dgm:pt modelId="{6C002F27-CB5E-40C2-9F78-D5F424E6465F}" type="sibTrans" cxnId="{4692779E-B4EA-4DD5-B0C2-7AA94A330E4A}">
      <dgm:prSet/>
      <dgm:spPr/>
    </dgm:pt>
    <dgm:pt modelId="{2791739F-6817-4861-A3DC-366B00531B8E}">
      <dgm:prSet phldrT="[Testo]"/>
      <dgm:spPr/>
      <dgm:t>
        <a:bodyPr/>
        <a:lstStyle/>
        <a:p>
          <a:r>
            <a:rPr lang="it-IT" dirty="0"/>
            <a:t>Individuazione di strategie educative differenziate (Gianluca, Martina P.)</a:t>
          </a:r>
        </a:p>
      </dgm:t>
    </dgm:pt>
    <dgm:pt modelId="{8B0FAACD-EA92-462E-BEB9-9149E783B346}" type="parTrans" cxnId="{15DE929E-16BF-4250-B6FC-52667606FA4B}">
      <dgm:prSet/>
      <dgm:spPr/>
    </dgm:pt>
    <dgm:pt modelId="{15A2D7C8-D20C-4BE3-9391-167245F0A108}" type="sibTrans" cxnId="{15DE929E-16BF-4250-B6FC-52667606FA4B}">
      <dgm:prSet/>
      <dgm:spPr/>
    </dgm:pt>
    <dgm:pt modelId="{F8BBC5D0-1032-4CEE-8AD0-007E43CDC9B8}">
      <dgm:prSet phldrT="[Testo]"/>
      <dgm:spPr/>
      <dgm:t>
        <a:bodyPr/>
        <a:lstStyle/>
        <a:p>
          <a:r>
            <a:rPr lang="it-IT" dirty="0"/>
            <a:t>Sistema di apprendimento (Valentina) permanente, metodi e contenuti (Martina F.)</a:t>
          </a:r>
        </a:p>
      </dgm:t>
    </dgm:pt>
    <dgm:pt modelId="{7E5CA526-86B2-46CD-AD08-7CE35BB8D90C}" type="parTrans" cxnId="{77EEF2B4-105B-4287-B4C2-CBC71ED62F50}">
      <dgm:prSet/>
      <dgm:spPr/>
    </dgm:pt>
    <dgm:pt modelId="{6E7E0F70-1CC0-462F-B697-DB7CF75D12AE}" type="sibTrans" cxnId="{77EEF2B4-105B-4287-B4C2-CBC71ED62F50}">
      <dgm:prSet/>
      <dgm:spPr/>
    </dgm:pt>
    <dgm:pt modelId="{F62279A0-7329-4A7B-A815-0D6AD2F1B6C1}">
      <dgm:prSet phldrT="[Testo]"/>
      <dgm:spPr/>
      <dgm:t>
        <a:bodyPr/>
        <a:lstStyle/>
        <a:p>
          <a:r>
            <a:rPr lang="it-IT" dirty="0"/>
            <a:t>Arco della vita (Martina P.)</a:t>
          </a:r>
        </a:p>
      </dgm:t>
    </dgm:pt>
    <dgm:pt modelId="{13670C12-F315-4097-BACF-F6E2C919F3B0}" type="parTrans" cxnId="{0C718D36-B1E9-4227-92D2-BE0CCFA93BFA}">
      <dgm:prSet/>
      <dgm:spPr/>
    </dgm:pt>
    <dgm:pt modelId="{9DCBE1F8-3017-48BC-98F5-4E0B6A2F1D8F}" type="sibTrans" cxnId="{0C718D36-B1E9-4227-92D2-BE0CCFA93BFA}">
      <dgm:prSet/>
      <dgm:spPr/>
    </dgm:pt>
    <dgm:pt modelId="{067CF400-1325-450A-9EE6-76475C913023}" type="pres">
      <dgm:prSet presAssocID="{7D067DDE-67EF-414B-9FF3-D5A05E6909E2}" presName="linear" presStyleCnt="0">
        <dgm:presLayoutVars>
          <dgm:animLvl val="lvl"/>
          <dgm:resizeHandles val="exact"/>
        </dgm:presLayoutVars>
      </dgm:prSet>
      <dgm:spPr/>
    </dgm:pt>
    <dgm:pt modelId="{B4758AA0-5EBF-481C-B7C5-8D04B856BF34}" type="pres">
      <dgm:prSet presAssocID="{C793C63D-CC5A-45AB-993B-D92719055FBE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A5CA873A-5448-4ECC-AEAE-DFA168DEA076}" type="pres">
      <dgm:prSet presAssocID="{C793C63D-CC5A-45AB-993B-D92719055FBE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5F633E02-2329-45F9-911C-5ACB74BF7BF6}" srcId="{C793C63D-CC5A-45AB-993B-D92719055FBE}" destId="{AC91F107-0474-4EDB-8371-65B6B378133E}" srcOrd="4" destOrd="0" parTransId="{F67DEC1B-DB0E-4871-B483-5DFFE2B64A74}" sibTransId="{BC0DE10F-5788-45F5-829A-112D5B9DB098}"/>
    <dgm:cxn modelId="{8597EF08-96D9-4EF1-B262-FAC00CD63EDD}" srcId="{C793C63D-CC5A-45AB-993B-D92719055FBE}" destId="{9B42A6A2-009C-4C8E-B625-9CB8A04EA224}" srcOrd="6" destOrd="0" parTransId="{91E25A63-53FB-4A36-89C8-C30A2B049B37}" sibTransId="{946775E0-102D-4643-8D64-BC913DEAC3BD}"/>
    <dgm:cxn modelId="{6C6E5112-F5E9-425E-9CD2-3AD5B6C6909C}" type="presOf" srcId="{2791739F-6817-4861-A3DC-366B00531B8E}" destId="{A5CA873A-5448-4ECC-AEAE-DFA168DEA076}" srcOrd="0" destOrd="9" presId="urn:microsoft.com/office/officeart/2005/8/layout/vList2"/>
    <dgm:cxn modelId="{B352E812-7A3B-4DB7-9962-F910818BCF19}" type="presOf" srcId="{AC91F107-0474-4EDB-8371-65B6B378133E}" destId="{A5CA873A-5448-4ECC-AEAE-DFA168DEA076}" srcOrd="0" destOrd="4" presId="urn:microsoft.com/office/officeart/2005/8/layout/vList2"/>
    <dgm:cxn modelId="{E9F59A1C-E6CA-432A-B335-670E9000EDD0}" srcId="{C793C63D-CC5A-45AB-993B-D92719055FBE}" destId="{1B848F04-A15B-4C6D-8370-C7BB8BBD16BC}" srcOrd="0" destOrd="0" parTransId="{F29E985D-9EEE-4F86-81A9-15C135A91695}" sibTransId="{4788762C-F087-4A56-A46A-65B6E7CA724E}"/>
    <dgm:cxn modelId="{F6C41527-D24E-4C40-86F4-357E1FCBE55D}" type="presOf" srcId="{C793C63D-CC5A-45AB-993B-D92719055FBE}" destId="{B4758AA0-5EBF-481C-B7C5-8D04B856BF34}" srcOrd="0" destOrd="0" presId="urn:microsoft.com/office/officeart/2005/8/layout/vList2"/>
    <dgm:cxn modelId="{97788134-7923-4840-8180-6983652C47D5}" srcId="{C793C63D-CC5A-45AB-993B-D92719055FBE}" destId="{138B940E-FA18-47D8-90DA-72F062B6FF07}" srcOrd="5" destOrd="0" parTransId="{29A6D3DA-465B-4091-B14B-970626472C05}" sibTransId="{7C45EC77-0FDE-4239-8645-1F5661FDD534}"/>
    <dgm:cxn modelId="{0C718D36-B1E9-4227-92D2-BE0CCFA93BFA}" srcId="{C793C63D-CC5A-45AB-993B-D92719055FBE}" destId="{F62279A0-7329-4A7B-A815-0D6AD2F1B6C1}" srcOrd="1" destOrd="0" parTransId="{13670C12-F315-4097-BACF-F6E2C919F3B0}" sibTransId="{9DCBE1F8-3017-48BC-98F5-4E0B6A2F1D8F}"/>
    <dgm:cxn modelId="{EE36453E-577F-446C-8CBA-94F16556C7D8}" type="presOf" srcId="{F62279A0-7329-4A7B-A815-0D6AD2F1B6C1}" destId="{A5CA873A-5448-4ECC-AEAE-DFA168DEA076}" srcOrd="0" destOrd="1" presId="urn:microsoft.com/office/officeart/2005/8/layout/vList2"/>
    <dgm:cxn modelId="{73A23F5B-72CA-4713-8F29-1133B9BA6791}" type="presOf" srcId="{9B42A6A2-009C-4C8E-B625-9CB8A04EA224}" destId="{A5CA873A-5448-4ECC-AEAE-DFA168DEA076}" srcOrd="0" destOrd="6" presId="urn:microsoft.com/office/officeart/2005/8/layout/vList2"/>
    <dgm:cxn modelId="{A964B261-00C3-4C3F-BDF5-BF9E95E2A684}" type="presOf" srcId="{BCEABBC9-BF1B-4198-BDDD-3C1F9A0C749F}" destId="{A5CA873A-5448-4ECC-AEAE-DFA168DEA076}" srcOrd="0" destOrd="8" presId="urn:microsoft.com/office/officeart/2005/8/layout/vList2"/>
    <dgm:cxn modelId="{C5CB6767-5AB8-45DA-A156-8D65604C2E8E}" type="presOf" srcId="{6C1EF594-B008-40B9-9F32-AF139A8A72CB}" destId="{A5CA873A-5448-4ECC-AEAE-DFA168DEA076}" srcOrd="0" destOrd="3" presId="urn:microsoft.com/office/officeart/2005/8/layout/vList2"/>
    <dgm:cxn modelId="{9CB48747-EB99-4BEC-8555-915023A19CC3}" srcId="{C793C63D-CC5A-45AB-993B-D92719055FBE}" destId="{F63E2B34-D0C6-4189-9AB5-B272C12A297F}" srcOrd="2" destOrd="0" parTransId="{ECFF7464-5EF9-47D2-838C-DAAC7AFF09A7}" sibTransId="{B4FF6192-40B7-40F7-892C-3A7C95B0C944}"/>
    <dgm:cxn modelId="{B9BC7A4D-D889-4411-BB36-54817AD7F900}" type="presOf" srcId="{94401DEE-17A6-41C0-AA7A-8724F8E9B11A}" destId="{A5CA873A-5448-4ECC-AEAE-DFA168DEA076}" srcOrd="0" destOrd="7" presId="urn:microsoft.com/office/officeart/2005/8/layout/vList2"/>
    <dgm:cxn modelId="{475AEF4F-FFE0-4361-87BC-2DDCFF2906CB}" type="presOf" srcId="{7D067DDE-67EF-414B-9FF3-D5A05E6909E2}" destId="{067CF400-1325-450A-9EE6-76475C913023}" srcOrd="0" destOrd="0" presId="urn:microsoft.com/office/officeart/2005/8/layout/vList2"/>
    <dgm:cxn modelId="{EA12CB73-E366-4E48-A4A8-24B0E7CFD692}" type="presOf" srcId="{1B848F04-A15B-4C6D-8370-C7BB8BBD16BC}" destId="{A5CA873A-5448-4ECC-AEAE-DFA168DEA076}" srcOrd="0" destOrd="0" presId="urn:microsoft.com/office/officeart/2005/8/layout/vList2"/>
    <dgm:cxn modelId="{E6CF4083-1B83-4E1E-9883-5FF85935BE0A}" srcId="{7D067DDE-67EF-414B-9FF3-D5A05E6909E2}" destId="{C793C63D-CC5A-45AB-993B-D92719055FBE}" srcOrd="0" destOrd="0" parTransId="{AECFF69C-A538-428B-985A-F05B3EC94ADA}" sibTransId="{3D6BC634-824B-4D4B-8110-B7E81B878870}"/>
    <dgm:cxn modelId="{4692779E-B4EA-4DD5-B0C2-7AA94A330E4A}" srcId="{C793C63D-CC5A-45AB-993B-D92719055FBE}" destId="{BCEABBC9-BF1B-4198-BDDD-3C1F9A0C749F}" srcOrd="8" destOrd="0" parTransId="{8CA4DDFC-1CD5-4700-B2EF-7309C3E9AB2E}" sibTransId="{6C002F27-CB5E-40C2-9F78-D5F424E6465F}"/>
    <dgm:cxn modelId="{15DE929E-16BF-4250-B6FC-52667606FA4B}" srcId="{C793C63D-CC5A-45AB-993B-D92719055FBE}" destId="{2791739F-6817-4861-A3DC-366B00531B8E}" srcOrd="9" destOrd="0" parTransId="{8B0FAACD-EA92-462E-BEB9-9149E783B346}" sibTransId="{15A2D7C8-D20C-4BE3-9391-167245F0A108}"/>
    <dgm:cxn modelId="{79092CA2-7FE2-46C0-978A-728EBEF276DE}" srcId="{C793C63D-CC5A-45AB-993B-D92719055FBE}" destId="{6C1EF594-B008-40B9-9F32-AF139A8A72CB}" srcOrd="3" destOrd="0" parTransId="{DA9529EC-A368-49C0-8560-9D85753E1538}" sibTransId="{9D135E4D-955D-4223-A9B6-36F4415A7CD1}"/>
    <dgm:cxn modelId="{77EEF2B4-105B-4287-B4C2-CBC71ED62F50}" srcId="{C793C63D-CC5A-45AB-993B-D92719055FBE}" destId="{F8BBC5D0-1032-4CEE-8AD0-007E43CDC9B8}" srcOrd="10" destOrd="0" parTransId="{7E5CA526-86B2-46CD-AD08-7CE35BB8D90C}" sibTransId="{6E7E0F70-1CC0-462F-B697-DB7CF75D12AE}"/>
    <dgm:cxn modelId="{4CD9F7CE-9B25-4597-BC30-00E60996DF97}" type="presOf" srcId="{F8BBC5D0-1032-4CEE-8AD0-007E43CDC9B8}" destId="{A5CA873A-5448-4ECC-AEAE-DFA168DEA076}" srcOrd="0" destOrd="10" presId="urn:microsoft.com/office/officeart/2005/8/layout/vList2"/>
    <dgm:cxn modelId="{50E2B3DD-6308-4A3E-9030-878D8CE61E36}" type="presOf" srcId="{138B940E-FA18-47D8-90DA-72F062B6FF07}" destId="{A5CA873A-5448-4ECC-AEAE-DFA168DEA076}" srcOrd="0" destOrd="5" presId="urn:microsoft.com/office/officeart/2005/8/layout/vList2"/>
    <dgm:cxn modelId="{B8FA9EE7-9F20-40B8-8291-801EDD0B6632}" type="presOf" srcId="{F63E2B34-D0C6-4189-9AB5-B272C12A297F}" destId="{A5CA873A-5448-4ECC-AEAE-DFA168DEA076}" srcOrd="0" destOrd="2" presId="urn:microsoft.com/office/officeart/2005/8/layout/vList2"/>
    <dgm:cxn modelId="{D2D6ABF9-BECE-4AC9-B5DD-5673F765C303}" srcId="{C793C63D-CC5A-45AB-993B-D92719055FBE}" destId="{94401DEE-17A6-41C0-AA7A-8724F8E9B11A}" srcOrd="7" destOrd="0" parTransId="{5E9E5E6D-75E1-4476-A7EA-E1EFD8107C0F}" sibTransId="{29FC7DE5-1489-4532-BB55-7B703AA476E8}"/>
    <dgm:cxn modelId="{DE65337C-9FA8-4CF8-A81E-082303B525B5}" type="presParOf" srcId="{067CF400-1325-450A-9EE6-76475C913023}" destId="{B4758AA0-5EBF-481C-B7C5-8D04B856BF34}" srcOrd="0" destOrd="0" presId="urn:microsoft.com/office/officeart/2005/8/layout/vList2"/>
    <dgm:cxn modelId="{927F2957-EFA3-4D99-80E1-6F68C8AEBFC1}" type="presParOf" srcId="{067CF400-1325-450A-9EE6-76475C913023}" destId="{A5CA873A-5448-4ECC-AEAE-DFA168DEA076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D8A17BB-4EDC-4A72-A167-007C3AB9208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DE6566B3-7232-4968-AD99-6B2CE3BED272}">
      <dgm:prSet phldrT="[Testo]"/>
      <dgm:spPr/>
      <dgm:t>
        <a:bodyPr/>
        <a:lstStyle/>
        <a:p>
          <a:r>
            <a:rPr lang="it-IT" dirty="0"/>
            <a:t>I destinatari</a:t>
          </a:r>
        </a:p>
      </dgm:t>
    </dgm:pt>
    <dgm:pt modelId="{A33E3ECE-974C-4DD2-BB24-65DAAA280D68}" type="parTrans" cxnId="{874D0317-6B77-49E4-BC99-8F64B7BBAEEE}">
      <dgm:prSet/>
      <dgm:spPr/>
      <dgm:t>
        <a:bodyPr/>
        <a:lstStyle/>
        <a:p>
          <a:endParaRPr lang="it-IT"/>
        </a:p>
      </dgm:t>
    </dgm:pt>
    <dgm:pt modelId="{8880AB21-A979-414B-9707-571130EC6750}" type="sibTrans" cxnId="{874D0317-6B77-49E4-BC99-8F64B7BBAEEE}">
      <dgm:prSet/>
      <dgm:spPr/>
      <dgm:t>
        <a:bodyPr/>
        <a:lstStyle/>
        <a:p>
          <a:endParaRPr lang="it-IT"/>
        </a:p>
      </dgm:t>
    </dgm:pt>
    <dgm:pt modelId="{D885647F-88FE-4F83-B8CE-B08A3027E4FB}">
      <dgm:prSet phldrT="[Testo]"/>
      <dgm:spPr/>
      <dgm:t>
        <a:bodyPr/>
        <a:lstStyle/>
        <a:p>
          <a:r>
            <a:rPr lang="it-IT" dirty="0"/>
            <a:t>Non un periodo di vita </a:t>
          </a:r>
          <a:r>
            <a:rPr lang="it-IT"/>
            <a:t>specifico (Liliana</a:t>
          </a:r>
          <a:r>
            <a:rPr lang="it-IT" dirty="0"/>
            <a:t>)</a:t>
          </a:r>
        </a:p>
      </dgm:t>
    </dgm:pt>
    <dgm:pt modelId="{9282F6CB-6CA1-43BA-AA15-39A3AD92B4CF}" type="parTrans" cxnId="{95F98561-BCC7-4AEC-BF2A-594F92111B18}">
      <dgm:prSet/>
      <dgm:spPr/>
      <dgm:t>
        <a:bodyPr/>
        <a:lstStyle/>
        <a:p>
          <a:endParaRPr lang="it-IT"/>
        </a:p>
      </dgm:t>
    </dgm:pt>
    <dgm:pt modelId="{8A77BAAB-AE39-484C-894D-967078949EF8}" type="sibTrans" cxnId="{95F98561-BCC7-4AEC-BF2A-594F92111B18}">
      <dgm:prSet/>
      <dgm:spPr/>
      <dgm:t>
        <a:bodyPr/>
        <a:lstStyle/>
        <a:p>
          <a:endParaRPr lang="it-IT"/>
        </a:p>
      </dgm:t>
    </dgm:pt>
    <dgm:pt modelId="{6538F55F-0D8D-4C3D-A7D4-BFCA2C88357E}">
      <dgm:prSet phldrT="[Testo]"/>
      <dgm:spPr/>
      <dgm:t>
        <a:bodyPr/>
        <a:lstStyle/>
        <a:p>
          <a:r>
            <a:rPr lang="it-IT" dirty="0"/>
            <a:t>A volte si manifestano intenzionalmente, a volte involontariamente (Maria Chiara)</a:t>
          </a:r>
        </a:p>
      </dgm:t>
    </dgm:pt>
    <dgm:pt modelId="{CB487667-8DD2-445D-8A3F-B7D9DC0FB55D}" type="parTrans" cxnId="{AB89D7AE-4BF4-4936-B3A9-CD58C2E43739}">
      <dgm:prSet/>
      <dgm:spPr/>
      <dgm:t>
        <a:bodyPr/>
        <a:lstStyle/>
        <a:p>
          <a:endParaRPr lang="it-IT"/>
        </a:p>
      </dgm:t>
    </dgm:pt>
    <dgm:pt modelId="{E983CAF0-CDEE-479C-BBF0-B3D91BC0B6C8}" type="sibTrans" cxnId="{AB89D7AE-4BF4-4936-B3A9-CD58C2E43739}">
      <dgm:prSet/>
      <dgm:spPr/>
      <dgm:t>
        <a:bodyPr/>
        <a:lstStyle/>
        <a:p>
          <a:endParaRPr lang="it-IT"/>
        </a:p>
      </dgm:t>
    </dgm:pt>
    <dgm:pt modelId="{1F7BBDEC-F212-4B19-B0F8-8D1EA7652E7D}">
      <dgm:prSet phldrT="[Testo]"/>
      <dgm:spPr/>
      <dgm:t>
        <a:bodyPr/>
        <a:lstStyle/>
        <a:p>
          <a:r>
            <a:rPr lang="it-IT" dirty="0"/>
            <a:t>Anziani (Giulia S.)</a:t>
          </a:r>
        </a:p>
      </dgm:t>
    </dgm:pt>
    <dgm:pt modelId="{3CAF3305-2FE8-4708-BCEF-30FA6AED83E9}" type="parTrans" cxnId="{F9163A6A-3F1C-46C1-AED3-EAE49F116F9F}">
      <dgm:prSet/>
      <dgm:spPr/>
      <dgm:t>
        <a:bodyPr/>
        <a:lstStyle/>
        <a:p>
          <a:endParaRPr lang="it-IT"/>
        </a:p>
      </dgm:t>
    </dgm:pt>
    <dgm:pt modelId="{E418651E-C424-466F-A224-C5CEBA55E8B9}" type="sibTrans" cxnId="{F9163A6A-3F1C-46C1-AED3-EAE49F116F9F}">
      <dgm:prSet/>
      <dgm:spPr/>
      <dgm:t>
        <a:bodyPr/>
        <a:lstStyle/>
        <a:p>
          <a:endParaRPr lang="it-IT"/>
        </a:p>
      </dgm:t>
    </dgm:pt>
    <dgm:pt modelId="{E084541D-D88D-4089-A4B4-92A8DA561E7F}">
      <dgm:prSet phldrT="[Testo]"/>
      <dgm:spPr/>
      <dgm:t>
        <a:bodyPr/>
        <a:lstStyle/>
        <a:p>
          <a:r>
            <a:rPr lang="it-IT" dirty="0"/>
            <a:t>Donne vittime di violenza (Giulia S.)</a:t>
          </a:r>
        </a:p>
      </dgm:t>
    </dgm:pt>
    <dgm:pt modelId="{E5C97090-6278-4EBF-951E-1F0CA5FD239B}" type="parTrans" cxnId="{D845A7CE-C1FA-4C78-B56D-30D012AC4A27}">
      <dgm:prSet/>
      <dgm:spPr/>
      <dgm:t>
        <a:bodyPr/>
        <a:lstStyle/>
        <a:p>
          <a:endParaRPr lang="it-IT"/>
        </a:p>
      </dgm:t>
    </dgm:pt>
    <dgm:pt modelId="{0131356B-863E-4A4F-ADCB-4745B93C9ADF}" type="sibTrans" cxnId="{D845A7CE-C1FA-4C78-B56D-30D012AC4A27}">
      <dgm:prSet/>
      <dgm:spPr/>
      <dgm:t>
        <a:bodyPr/>
        <a:lstStyle/>
        <a:p>
          <a:endParaRPr lang="it-IT"/>
        </a:p>
      </dgm:t>
    </dgm:pt>
    <dgm:pt modelId="{864F4D9A-4F58-44B1-BEB5-3B02C508A00B}">
      <dgm:prSet phldrT="[Testo]"/>
      <dgm:spPr/>
      <dgm:t>
        <a:bodyPr/>
        <a:lstStyle/>
        <a:p>
          <a:r>
            <a:rPr lang="it-IT" dirty="0"/>
            <a:t>Tutti (a prescindere dalla condizione: Giulia S.)</a:t>
          </a:r>
        </a:p>
      </dgm:t>
    </dgm:pt>
    <dgm:pt modelId="{DD9490FA-41AE-4A73-B840-3115152DEE61}" type="parTrans" cxnId="{65072A7A-D200-4DF3-A46D-500ADFC06423}">
      <dgm:prSet/>
      <dgm:spPr/>
      <dgm:t>
        <a:bodyPr/>
        <a:lstStyle/>
        <a:p>
          <a:endParaRPr lang="it-IT"/>
        </a:p>
      </dgm:t>
    </dgm:pt>
    <dgm:pt modelId="{05FBDCB6-9E88-45DD-8A83-B248AD169A8B}" type="sibTrans" cxnId="{65072A7A-D200-4DF3-A46D-500ADFC06423}">
      <dgm:prSet/>
      <dgm:spPr/>
      <dgm:t>
        <a:bodyPr/>
        <a:lstStyle/>
        <a:p>
          <a:endParaRPr lang="it-IT"/>
        </a:p>
      </dgm:t>
    </dgm:pt>
    <dgm:pt modelId="{51539E3F-0503-474E-987C-2E1884E56894}">
      <dgm:prSet phldrT="[Testo]"/>
      <dgm:spPr/>
      <dgm:t>
        <a:bodyPr/>
        <a:lstStyle/>
        <a:p>
          <a:r>
            <a:rPr lang="it-IT" dirty="0"/>
            <a:t>Fascia d’individui definita adulta (Eleonora, Noemi, Sara S.)</a:t>
          </a:r>
        </a:p>
      </dgm:t>
    </dgm:pt>
    <dgm:pt modelId="{6F7731C4-F4BC-4F11-BA20-2BF00A16AED9}" type="parTrans" cxnId="{78525D8D-E0BB-47D6-87EE-A66F9A7BD5B0}">
      <dgm:prSet/>
      <dgm:spPr/>
      <dgm:t>
        <a:bodyPr/>
        <a:lstStyle/>
        <a:p>
          <a:endParaRPr lang="it-IT"/>
        </a:p>
      </dgm:t>
    </dgm:pt>
    <dgm:pt modelId="{B2EC8AD3-88DD-4769-BD65-EFE0C9F413B4}" type="sibTrans" cxnId="{78525D8D-E0BB-47D6-87EE-A66F9A7BD5B0}">
      <dgm:prSet/>
      <dgm:spPr/>
      <dgm:t>
        <a:bodyPr/>
        <a:lstStyle/>
        <a:p>
          <a:endParaRPr lang="it-IT"/>
        </a:p>
      </dgm:t>
    </dgm:pt>
    <dgm:pt modelId="{C4DE6CA2-1BC3-4F6E-853E-D1A21EA183A8}">
      <dgm:prSet phldrT="[Testo]"/>
      <dgm:spPr/>
      <dgm:t>
        <a:bodyPr/>
        <a:lstStyle/>
        <a:p>
          <a:r>
            <a:rPr lang="it-IT" dirty="0"/>
            <a:t>Persone che hanno superato l’adolescenza, che sono giunte alla maturità (Giulia M., Sara F., Stefania, Liliana), dai 16/18 anni in su (Martina F., Laura)</a:t>
          </a:r>
        </a:p>
      </dgm:t>
    </dgm:pt>
    <dgm:pt modelId="{CAFE7CDA-BE9B-4FA9-A689-2E0CE3EBBBEF}" type="parTrans" cxnId="{1F7E8BF1-6A9D-46F7-B126-6A53DC9389B5}">
      <dgm:prSet/>
      <dgm:spPr/>
      <dgm:t>
        <a:bodyPr/>
        <a:lstStyle/>
        <a:p>
          <a:endParaRPr lang="it-IT"/>
        </a:p>
      </dgm:t>
    </dgm:pt>
    <dgm:pt modelId="{1306BF49-8833-456C-B2DE-96D60228C17B}" type="sibTrans" cxnId="{1F7E8BF1-6A9D-46F7-B126-6A53DC9389B5}">
      <dgm:prSet/>
      <dgm:spPr/>
      <dgm:t>
        <a:bodyPr/>
        <a:lstStyle/>
        <a:p>
          <a:endParaRPr lang="it-IT"/>
        </a:p>
      </dgm:t>
    </dgm:pt>
    <dgm:pt modelId="{969E50C6-C79C-424B-BD95-50D8209C2D39}">
      <dgm:prSet phldrT="[Testo]"/>
      <dgm:spPr/>
      <dgm:t>
        <a:bodyPr/>
        <a:lstStyle/>
        <a:p>
          <a:r>
            <a:rPr lang="it-IT" dirty="0"/>
            <a:t>Disabili (Sara F., Margherita)</a:t>
          </a:r>
        </a:p>
      </dgm:t>
    </dgm:pt>
    <dgm:pt modelId="{E9BA2BBF-3E5C-48C1-8BC7-5F6758651EAA}" type="parTrans" cxnId="{9A50DC27-CC7B-468A-AB6E-4D7F0229D0A2}">
      <dgm:prSet/>
      <dgm:spPr/>
      <dgm:t>
        <a:bodyPr/>
        <a:lstStyle/>
        <a:p>
          <a:endParaRPr lang="it-IT"/>
        </a:p>
      </dgm:t>
    </dgm:pt>
    <dgm:pt modelId="{3BF7F417-D471-4C89-96EC-45483AAAF9F7}" type="sibTrans" cxnId="{9A50DC27-CC7B-468A-AB6E-4D7F0229D0A2}">
      <dgm:prSet/>
      <dgm:spPr/>
      <dgm:t>
        <a:bodyPr/>
        <a:lstStyle/>
        <a:p>
          <a:endParaRPr lang="it-IT"/>
        </a:p>
      </dgm:t>
    </dgm:pt>
    <dgm:pt modelId="{3ADBDBE4-0A95-4624-ADBC-CBF295AF913A}">
      <dgm:prSet phldrT="[Testo]"/>
      <dgm:spPr/>
      <dgm:t>
        <a:bodyPr/>
        <a:lstStyle/>
        <a:p>
          <a:r>
            <a:rPr lang="it-IT" dirty="0"/>
            <a:t>Detenuti (Sara F.)</a:t>
          </a:r>
        </a:p>
      </dgm:t>
    </dgm:pt>
    <dgm:pt modelId="{95E96131-08BF-4EE9-9FFB-56ACBFC7F666}" type="parTrans" cxnId="{540DABF8-3D01-4CFC-BE0E-B2624365B5F2}">
      <dgm:prSet/>
      <dgm:spPr/>
      <dgm:t>
        <a:bodyPr/>
        <a:lstStyle/>
        <a:p>
          <a:endParaRPr lang="it-IT"/>
        </a:p>
      </dgm:t>
    </dgm:pt>
    <dgm:pt modelId="{AA679A98-59DD-487E-B80F-85F817394075}" type="sibTrans" cxnId="{540DABF8-3D01-4CFC-BE0E-B2624365B5F2}">
      <dgm:prSet/>
      <dgm:spPr/>
      <dgm:t>
        <a:bodyPr/>
        <a:lstStyle/>
        <a:p>
          <a:endParaRPr lang="it-IT"/>
        </a:p>
      </dgm:t>
    </dgm:pt>
    <dgm:pt modelId="{73CEF931-297F-488B-89F8-7EF6DD414B84}">
      <dgm:prSet phldrT="[Testo]"/>
      <dgm:spPr/>
      <dgm:t>
        <a:bodyPr/>
        <a:lstStyle/>
        <a:p>
          <a:r>
            <a:rPr lang="it-IT" dirty="0"/>
            <a:t>Genitori e genitorialità (Sara F.)</a:t>
          </a:r>
        </a:p>
      </dgm:t>
    </dgm:pt>
    <dgm:pt modelId="{2BD0538D-BBA4-4DAA-9EA7-B9E698D4C56A}" type="parTrans" cxnId="{D0CE3139-AE7F-4B16-B9F8-133DB1099EC4}">
      <dgm:prSet/>
      <dgm:spPr/>
      <dgm:t>
        <a:bodyPr/>
        <a:lstStyle/>
        <a:p>
          <a:endParaRPr lang="it-IT"/>
        </a:p>
      </dgm:t>
    </dgm:pt>
    <dgm:pt modelId="{80AAFD16-D3A0-482E-BB16-318948E74306}" type="sibTrans" cxnId="{D0CE3139-AE7F-4B16-B9F8-133DB1099EC4}">
      <dgm:prSet/>
      <dgm:spPr/>
      <dgm:t>
        <a:bodyPr/>
        <a:lstStyle/>
        <a:p>
          <a:endParaRPr lang="it-IT"/>
        </a:p>
      </dgm:t>
    </dgm:pt>
    <dgm:pt modelId="{052FE271-A68B-477A-AFCE-B66C7D63EBDD}">
      <dgm:prSet phldrT="[Testo]"/>
      <dgm:spPr/>
      <dgm:t>
        <a:bodyPr/>
        <a:lstStyle/>
        <a:p>
          <a:r>
            <a:rPr lang="it-IT" dirty="0"/>
            <a:t>Soggetti con dipendenze e svantaggio sociale (Margherita)</a:t>
          </a:r>
        </a:p>
      </dgm:t>
    </dgm:pt>
    <dgm:pt modelId="{DF209770-5C1D-46C0-BB70-AE0535779B8B}" type="parTrans" cxnId="{2059789B-D0ED-4158-B8EB-DCE86C17B4A2}">
      <dgm:prSet/>
      <dgm:spPr/>
      <dgm:t>
        <a:bodyPr/>
        <a:lstStyle/>
        <a:p>
          <a:endParaRPr lang="it-IT"/>
        </a:p>
      </dgm:t>
    </dgm:pt>
    <dgm:pt modelId="{FD1D93D1-4E76-491B-9EB1-0F367F214D7B}" type="sibTrans" cxnId="{2059789B-D0ED-4158-B8EB-DCE86C17B4A2}">
      <dgm:prSet/>
      <dgm:spPr/>
      <dgm:t>
        <a:bodyPr/>
        <a:lstStyle/>
        <a:p>
          <a:endParaRPr lang="it-IT"/>
        </a:p>
      </dgm:t>
    </dgm:pt>
    <dgm:pt modelId="{94A66AE2-693A-49A2-9BAF-19048340462E}">
      <dgm:prSet phldrT="[Testo]"/>
      <dgm:spPr/>
      <dgm:t>
        <a:bodyPr/>
        <a:lstStyle/>
        <a:p>
          <a:r>
            <a:rPr lang="it-IT" dirty="0"/>
            <a:t>Chi possiede già un bagaglio conoscitivo (Noemi)</a:t>
          </a:r>
        </a:p>
      </dgm:t>
    </dgm:pt>
    <dgm:pt modelId="{9C5B8AFB-FA9E-4BD4-85C5-56EAE1886898}" type="parTrans" cxnId="{C7A797A6-DC6F-4273-BA3C-69069291FFC2}">
      <dgm:prSet/>
      <dgm:spPr/>
      <dgm:t>
        <a:bodyPr/>
        <a:lstStyle/>
        <a:p>
          <a:endParaRPr lang="it-IT"/>
        </a:p>
      </dgm:t>
    </dgm:pt>
    <dgm:pt modelId="{B3ED7530-B3BF-4B6D-A356-F788C23B092F}" type="sibTrans" cxnId="{C7A797A6-DC6F-4273-BA3C-69069291FFC2}">
      <dgm:prSet/>
      <dgm:spPr/>
      <dgm:t>
        <a:bodyPr/>
        <a:lstStyle/>
        <a:p>
          <a:endParaRPr lang="it-IT"/>
        </a:p>
      </dgm:t>
    </dgm:pt>
    <dgm:pt modelId="{DC3C45DE-06DB-47D8-A31C-258E816F90E1}">
      <dgm:prSet phldrT="[Testo]"/>
      <dgm:spPr/>
      <dgm:t>
        <a:bodyPr/>
        <a:lstStyle/>
        <a:p>
          <a:r>
            <a:rPr lang="it-IT" dirty="0"/>
            <a:t>Adulti che necessitano di riorientarsi (Gianluca) o che non hanno acquisito un’istruzione adeguata (Valentina)</a:t>
          </a:r>
        </a:p>
      </dgm:t>
    </dgm:pt>
    <dgm:pt modelId="{F6A57865-1522-477C-BAEC-712FEE9BE929}" type="parTrans" cxnId="{CBE00BC9-FA59-49A4-A6EF-B5B77E0F33A2}">
      <dgm:prSet/>
      <dgm:spPr/>
      <dgm:t>
        <a:bodyPr/>
        <a:lstStyle/>
        <a:p>
          <a:endParaRPr lang="it-IT"/>
        </a:p>
      </dgm:t>
    </dgm:pt>
    <dgm:pt modelId="{0D40E148-569A-44C7-8FF9-6E7FCB4A42DE}" type="sibTrans" cxnId="{CBE00BC9-FA59-49A4-A6EF-B5B77E0F33A2}">
      <dgm:prSet/>
      <dgm:spPr/>
      <dgm:t>
        <a:bodyPr/>
        <a:lstStyle/>
        <a:p>
          <a:endParaRPr lang="it-IT"/>
        </a:p>
      </dgm:t>
    </dgm:pt>
    <dgm:pt modelId="{566B6267-6B09-4708-BBA9-16824AC8AD97}" type="pres">
      <dgm:prSet presAssocID="{5D8A17BB-4EDC-4A72-A167-007C3AB9208A}" presName="linear" presStyleCnt="0">
        <dgm:presLayoutVars>
          <dgm:animLvl val="lvl"/>
          <dgm:resizeHandles val="exact"/>
        </dgm:presLayoutVars>
      </dgm:prSet>
      <dgm:spPr/>
    </dgm:pt>
    <dgm:pt modelId="{466BF5E8-C835-4617-A954-E58878BD3808}" type="pres">
      <dgm:prSet presAssocID="{DE6566B3-7232-4968-AD99-6B2CE3BED272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0D8AE3CF-4914-4587-A147-E458A8043A47}" type="pres">
      <dgm:prSet presAssocID="{DE6566B3-7232-4968-AD99-6B2CE3BED272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B410E806-30E1-4C9A-BA8B-A265B86B58E8}" type="presOf" srcId="{6538F55F-0D8D-4C3D-A7D4-BFCA2C88357E}" destId="{0D8AE3CF-4914-4587-A147-E458A8043A47}" srcOrd="0" destOrd="1" presId="urn:microsoft.com/office/officeart/2005/8/layout/vList2"/>
    <dgm:cxn modelId="{C8558607-9A5C-4C8D-9F25-C720FE80E7B6}" type="presOf" srcId="{5D8A17BB-4EDC-4A72-A167-007C3AB9208A}" destId="{566B6267-6B09-4708-BBA9-16824AC8AD97}" srcOrd="0" destOrd="0" presId="urn:microsoft.com/office/officeart/2005/8/layout/vList2"/>
    <dgm:cxn modelId="{874D0317-6B77-49E4-BC99-8F64B7BBAEEE}" srcId="{5D8A17BB-4EDC-4A72-A167-007C3AB9208A}" destId="{DE6566B3-7232-4968-AD99-6B2CE3BED272}" srcOrd="0" destOrd="0" parTransId="{A33E3ECE-974C-4DD2-BB24-65DAAA280D68}" sibTransId="{8880AB21-A979-414B-9707-571130EC6750}"/>
    <dgm:cxn modelId="{9A50DC27-CC7B-468A-AB6E-4D7F0229D0A2}" srcId="{DE6566B3-7232-4968-AD99-6B2CE3BED272}" destId="{969E50C6-C79C-424B-BD95-50D8209C2D39}" srcOrd="7" destOrd="0" parTransId="{E9BA2BBF-3E5C-48C1-8BC7-5F6758651EAA}" sibTransId="{3BF7F417-D471-4C89-96EC-45483AAAF9F7}"/>
    <dgm:cxn modelId="{6E068B29-A25B-4B6A-8FE0-1A43EB7345FE}" type="presOf" srcId="{864F4D9A-4F58-44B1-BEB5-3B02C508A00B}" destId="{0D8AE3CF-4914-4587-A147-E458A8043A47}" srcOrd="0" destOrd="4" presId="urn:microsoft.com/office/officeart/2005/8/layout/vList2"/>
    <dgm:cxn modelId="{3757F930-7549-475B-A406-5617DB5DA7B7}" type="presOf" srcId="{D885647F-88FE-4F83-B8CE-B08A3027E4FB}" destId="{0D8AE3CF-4914-4587-A147-E458A8043A47}" srcOrd="0" destOrd="0" presId="urn:microsoft.com/office/officeart/2005/8/layout/vList2"/>
    <dgm:cxn modelId="{DEA32233-18EA-4A4C-9E76-362611DCD588}" type="presOf" srcId="{C4DE6CA2-1BC3-4F6E-853E-D1A21EA183A8}" destId="{0D8AE3CF-4914-4587-A147-E458A8043A47}" srcOrd="0" destOrd="6" presId="urn:microsoft.com/office/officeart/2005/8/layout/vList2"/>
    <dgm:cxn modelId="{D0CE3139-AE7F-4B16-B9F8-133DB1099EC4}" srcId="{DE6566B3-7232-4968-AD99-6B2CE3BED272}" destId="{73CEF931-297F-488B-89F8-7EF6DD414B84}" srcOrd="9" destOrd="0" parTransId="{2BD0538D-BBA4-4DAA-9EA7-B9E698D4C56A}" sibTransId="{80AAFD16-D3A0-482E-BB16-318948E74306}"/>
    <dgm:cxn modelId="{3EC4593F-75F5-45F0-A56A-E87F3FC323ED}" type="presOf" srcId="{51539E3F-0503-474E-987C-2E1884E56894}" destId="{0D8AE3CF-4914-4587-A147-E458A8043A47}" srcOrd="0" destOrd="5" presId="urn:microsoft.com/office/officeart/2005/8/layout/vList2"/>
    <dgm:cxn modelId="{95F98561-BCC7-4AEC-BF2A-594F92111B18}" srcId="{DE6566B3-7232-4968-AD99-6B2CE3BED272}" destId="{D885647F-88FE-4F83-B8CE-B08A3027E4FB}" srcOrd="0" destOrd="0" parTransId="{9282F6CB-6CA1-43BA-AA15-39A3AD92B4CF}" sibTransId="{8A77BAAB-AE39-484C-894D-967078949EF8}"/>
    <dgm:cxn modelId="{F9163A6A-3F1C-46C1-AED3-EAE49F116F9F}" srcId="{DE6566B3-7232-4968-AD99-6B2CE3BED272}" destId="{1F7BBDEC-F212-4B19-B0F8-8D1EA7652E7D}" srcOrd="2" destOrd="0" parTransId="{3CAF3305-2FE8-4708-BCEF-30FA6AED83E9}" sibTransId="{E418651E-C424-466F-A224-C5CEBA55E8B9}"/>
    <dgm:cxn modelId="{D4CC7A50-5D75-4B0C-9AB7-F84A5D580117}" type="presOf" srcId="{E084541D-D88D-4089-A4B4-92A8DA561E7F}" destId="{0D8AE3CF-4914-4587-A147-E458A8043A47}" srcOrd="0" destOrd="3" presId="urn:microsoft.com/office/officeart/2005/8/layout/vList2"/>
    <dgm:cxn modelId="{4C56EE57-DD9E-492B-90EF-F16FD6F1316D}" type="presOf" srcId="{969E50C6-C79C-424B-BD95-50D8209C2D39}" destId="{0D8AE3CF-4914-4587-A147-E458A8043A47}" srcOrd="0" destOrd="7" presId="urn:microsoft.com/office/officeart/2005/8/layout/vList2"/>
    <dgm:cxn modelId="{65072A7A-D200-4DF3-A46D-500ADFC06423}" srcId="{DE6566B3-7232-4968-AD99-6B2CE3BED272}" destId="{864F4D9A-4F58-44B1-BEB5-3B02C508A00B}" srcOrd="4" destOrd="0" parTransId="{DD9490FA-41AE-4A73-B840-3115152DEE61}" sibTransId="{05FBDCB6-9E88-45DD-8A83-B248AD169A8B}"/>
    <dgm:cxn modelId="{4F0F0382-A2DE-4795-8053-F45EBF635E80}" type="presOf" srcId="{73CEF931-297F-488B-89F8-7EF6DD414B84}" destId="{0D8AE3CF-4914-4587-A147-E458A8043A47}" srcOrd="0" destOrd="9" presId="urn:microsoft.com/office/officeart/2005/8/layout/vList2"/>
    <dgm:cxn modelId="{52E03288-1B78-4119-A2E5-7842C73AEFD5}" type="presOf" srcId="{1F7BBDEC-F212-4B19-B0F8-8D1EA7652E7D}" destId="{0D8AE3CF-4914-4587-A147-E458A8043A47}" srcOrd="0" destOrd="2" presId="urn:microsoft.com/office/officeart/2005/8/layout/vList2"/>
    <dgm:cxn modelId="{78525D8D-E0BB-47D6-87EE-A66F9A7BD5B0}" srcId="{DE6566B3-7232-4968-AD99-6B2CE3BED272}" destId="{51539E3F-0503-474E-987C-2E1884E56894}" srcOrd="5" destOrd="0" parTransId="{6F7731C4-F4BC-4F11-BA20-2BF00A16AED9}" sibTransId="{B2EC8AD3-88DD-4769-BD65-EFE0C9F413B4}"/>
    <dgm:cxn modelId="{29EE2A8F-E4D0-4D42-8EA8-7B452B13F8FF}" type="presOf" srcId="{DE6566B3-7232-4968-AD99-6B2CE3BED272}" destId="{466BF5E8-C835-4617-A954-E58878BD3808}" srcOrd="0" destOrd="0" presId="urn:microsoft.com/office/officeart/2005/8/layout/vList2"/>
    <dgm:cxn modelId="{DA9F2591-76EF-4BBF-B741-48ABAD679EAE}" type="presOf" srcId="{3ADBDBE4-0A95-4624-ADBC-CBF295AF913A}" destId="{0D8AE3CF-4914-4587-A147-E458A8043A47}" srcOrd="0" destOrd="8" presId="urn:microsoft.com/office/officeart/2005/8/layout/vList2"/>
    <dgm:cxn modelId="{2059789B-D0ED-4158-B8EB-DCE86C17B4A2}" srcId="{DE6566B3-7232-4968-AD99-6B2CE3BED272}" destId="{052FE271-A68B-477A-AFCE-B66C7D63EBDD}" srcOrd="10" destOrd="0" parTransId="{DF209770-5C1D-46C0-BB70-AE0535779B8B}" sibTransId="{FD1D93D1-4E76-491B-9EB1-0F367F214D7B}"/>
    <dgm:cxn modelId="{38BF449E-5B3C-44E4-BB8B-045F87D2364F}" type="presOf" srcId="{DC3C45DE-06DB-47D8-A31C-258E816F90E1}" destId="{0D8AE3CF-4914-4587-A147-E458A8043A47}" srcOrd="0" destOrd="12" presId="urn:microsoft.com/office/officeart/2005/8/layout/vList2"/>
    <dgm:cxn modelId="{C7A797A6-DC6F-4273-BA3C-69069291FFC2}" srcId="{DE6566B3-7232-4968-AD99-6B2CE3BED272}" destId="{94A66AE2-693A-49A2-9BAF-19048340462E}" srcOrd="11" destOrd="0" parTransId="{9C5B8AFB-FA9E-4BD4-85C5-56EAE1886898}" sibTransId="{B3ED7530-B3BF-4B6D-A356-F788C23B092F}"/>
    <dgm:cxn modelId="{AB89D7AE-4BF4-4936-B3A9-CD58C2E43739}" srcId="{DE6566B3-7232-4968-AD99-6B2CE3BED272}" destId="{6538F55F-0D8D-4C3D-A7D4-BFCA2C88357E}" srcOrd="1" destOrd="0" parTransId="{CB487667-8DD2-445D-8A3F-B7D9DC0FB55D}" sibTransId="{E983CAF0-CDEE-479C-BBF0-B3D91BC0B6C8}"/>
    <dgm:cxn modelId="{CBE00BC9-FA59-49A4-A6EF-B5B77E0F33A2}" srcId="{DE6566B3-7232-4968-AD99-6B2CE3BED272}" destId="{DC3C45DE-06DB-47D8-A31C-258E816F90E1}" srcOrd="12" destOrd="0" parTransId="{F6A57865-1522-477C-BAEC-712FEE9BE929}" sibTransId="{0D40E148-569A-44C7-8FF9-6E7FCB4A42DE}"/>
    <dgm:cxn modelId="{D845A7CE-C1FA-4C78-B56D-30D012AC4A27}" srcId="{DE6566B3-7232-4968-AD99-6B2CE3BED272}" destId="{E084541D-D88D-4089-A4B4-92A8DA561E7F}" srcOrd="3" destOrd="0" parTransId="{E5C97090-6278-4EBF-951E-1F0CA5FD239B}" sibTransId="{0131356B-863E-4A4F-ADCB-4745B93C9ADF}"/>
    <dgm:cxn modelId="{065B83D1-1178-4550-8DC1-2134FA38BAD1}" type="presOf" srcId="{052FE271-A68B-477A-AFCE-B66C7D63EBDD}" destId="{0D8AE3CF-4914-4587-A147-E458A8043A47}" srcOrd="0" destOrd="10" presId="urn:microsoft.com/office/officeart/2005/8/layout/vList2"/>
    <dgm:cxn modelId="{FEE0E0E2-5F90-4487-BD4E-6801C444EB55}" type="presOf" srcId="{94A66AE2-693A-49A2-9BAF-19048340462E}" destId="{0D8AE3CF-4914-4587-A147-E458A8043A47}" srcOrd="0" destOrd="11" presId="urn:microsoft.com/office/officeart/2005/8/layout/vList2"/>
    <dgm:cxn modelId="{1F7E8BF1-6A9D-46F7-B126-6A53DC9389B5}" srcId="{DE6566B3-7232-4968-AD99-6B2CE3BED272}" destId="{C4DE6CA2-1BC3-4F6E-853E-D1A21EA183A8}" srcOrd="6" destOrd="0" parTransId="{CAFE7CDA-BE9B-4FA9-A689-2E0CE3EBBBEF}" sibTransId="{1306BF49-8833-456C-B2DE-96D60228C17B}"/>
    <dgm:cxn modelId="{540DABF8-3D01-4CFC-BE0E-B2624365B5F2}" srcId="{DE6566B3-7232-4968-AD99-6B2CE3BED272}" destId="{3ADBDBE4-0A95-4624-ADBC-CBF295AF913A}" srcOrd="8" destOrd="0" parTransId="{95E96131-08BF-4EE9-9FFB-56ACBFC7F666}" sibTransId="{AA679A98-59DD-487E-B80F-85F817394075}"/>
    <dgm:cxn modelId="{6D71D4C3-C517-4C2E-9474-DDB6E5C08789}" type="presParOf" srcId="{566B6267-6B09-4708-BBA9-16824AC8AD97}" destId="{466BF5E8-C835-4617-A954-E58878BD3808}" srcOrd="0" destOrd="0" presId="urn:microsoft.com/office/officeart/2005/8/layout/vList2"/>
    <dgm:cxn modelId="{5B473E7E-715C-4E19-B224-53C8A902832A}" type="presParOf" srcId="{566B6267-6B09-4708-BBA9-16824AC8AD97}" destId="{0D8AE3CF-4914-4587-A147-E458A8043A47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E0EE841-D7C7-4292-96A6-3E446FA0568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C6CF828C-01BE-49AF-A48A-BE5071DAFC41}">
      <dgm:prSet phldrT="[Testo]"/>
      <dgm:spPr/>
      <dgm:t>
        <a:bodyPr/>
        <a:lstStyle/>
        <a:p>
          <a:r>
            <a:rPr lang="it-IT" dirty="0"/>
            <a:t>Chi la compie?</a:t>
          </a:r>
        </a:p>
      </dgm:t>
    </dgm:pt>
    <dgm:pt modelId="{2122ECBC-2717-4ACF-B56E-0F5FB13E781E}" type="parTrans" cxnId="{9D7F62CA-15EA-4927-B91C-87C5172CD84E}">
      <dgm:prSet/>
      <dgm:spPr/>
      <dgm:t>
        <a:bodyPr/>
        <a:lstStyle/>
        <a:p>
          <a:endParaRPr lang="it-IT"/>
        </a:p>
      </dgm:t>
    </dgm:pt>
    <dgm:pt modelId="{09672DE2-851D-4953-8926-BB76511B335E}" type="sibTrans" cxnId="{9D7F62CA-15EA-4927-B91C-87C5172CD84E}">
      <dgm:prSet/>
      <dgm:spPr/>
      <dgm:t>
        <a:bodyPr/>
        <a:lstStyle/>
        <a:p>
          <a:endParaRPr lang="it-IT"/>
        </a:p>
      </dgm:t>
    </dgm:pt>
    <dgm:pt modelId="{17509EAB-1B3E-427C-9BE8-9A1247440674}">
      <dgm:prSet phldrT="[Testo]"/>
      <dgm:spPr/>
      <dgm:t>
        <a:bodyPr/>
        <a:lstStyle/>
        <a:p>
          <a:r>
            <a:rPr lang="it-IT" dirty="0"/>
            <a:t>Educatori (Noemi, Laura) e pedagogisti (con piani d’intervento flessibili: Maria Chiara) (Camilla, Giulia S., Eleonora, Giulia M., Sara F., Stefania, Liliana, Gianluca, Sara S.)</a:t>
          </a:r>
        </a:p>
      </dgm:t>
    </dgm:pt>
    <dgm:pt modelId="{F09669BF-C365-4F78-968F-9B55648B83C6}" type="parTrans" cxnId="{4CE48321-DEAB-4AA4-BF47-77586450B00E}">
      <dgm:prSet/>
      <dgm:spPr/>
      <dgm:t>
        <a:bodyPr/>
        <a:lstStyle/>
        <a:p>
          <a:endParaRPr lang="it-IT"/>
        </a:p>
      </dgm:t>
    </dgm:pt>
    <dgm:pt modelId="{4FBED247-60B7-4458-A6C6-FBDB5125D1F0}" type="sibTrans" cxnId="{4CE48321-DEAB-4AA4-BF47-77586450B00E}">
      <dgm:prSet/>
      <dgm:spPr/>
      <dgm:t>
        <a:bodyPr/>
        <a:lstStyle/>
        <a:p>
          <a:endParaRPr lang="it-IT"/>
        </a:p>
      </dgm:t>
    </dgm:pt>
    <dgm:pt modelId="{AA4443A9-299A-4679-BD80-56004FCC3F30}">
      <dgm:prSet phldrT="[Testo]"/>
      <dgm:spPr/>
      <dgm:t>
        <a:bodyPr/>
        <a:lstStyle/>
        <a:p>
          <a:r>
            <a:rPr lang="it-IT" dirty="0"/>
            <a:t>Formatori in senso più generale (Camilla, Martina F.)</a:t>
          </a:r>
        </a:p>
      </dgm:t>
    </dgm:pt>
    <dgm:pt modelId="{BA35512C-2E6F-4F7A-AE00-E7675C37769E}" type="parTrans" cxnId="{BA8E9063-080A-4DDD-909C-008032B4E41E}">
      <dgm:prSet/>
      <dgm:spPr/>
      <dgm:t>
        <a:bodyPr/>
        <a:lstStyle/>
        <a:p>
          <a:endParaRPr lang="it-IT"/>
        </a:p>
      </dgm:t>
    </dgm:pt>
    <dgm:pt modelId="{615B301B-47C3-49DC-9EF7-47F9436E2130}" type="sibTrans" cxnId="{BA8E9063-080A-4DDD-909C-008032B4E41E}">
      <dgm:prSet/>
      <dgm:spPr/>
      <dgm:t>
        <a:bodyPr/>
        <a:lstStyle/>
        <a:p>
          <a:endParaRPr lang="it-IT"/>
        </a:p>
      </dgm:t>
    </dgm:pt>
    <dgm:pt modelId="{79B73359-8946-4B2B-BB55-B65E09B2DC16}">
      <dgm:prSet phldrT="[Testo]"/>
      <dgm:spPr/>
      <dgm:t>
        <a:bodyPr/>
        <a:lstStyle/>
        <a:p>
          <a:r>
            <a:rPr lang="it-IT" dirty="0"/>
            <a:t>Insegnanti (Camilla, Sara F.)</a:t>
          </a:r>
        </a:p>
      </dgm:t>
    </dgm:pt>
    <dgm:pt modelId="{8B078D29-403B-4096-BEAD-A7128EF22A14}" type="parTrans" cxnId="{A2302D6A-04C6-4E34-9CA6-154BEDB49671}">
      <dgm:prSet/>
      <dgm:spPr/>
      <dgm:t>
        <a:bodyPr/>
        <a:lstStyle/>
        <a:p>
          <a:endParaRPr lang="it-IT"/>
        </a:p>
      </dgm:t>
    </dgm:pt>
    <dgm:pt modelId="{FCBF3654-42E8-4B09-AC1C-3168304033C6}" type="sibTrans" cxnId="{A2302D6A-04C6-4E34-9CA6-154BEDB49671}">
      <dgm:prSet/>
      <dgm:spPr/>
      <dgm:t>
        <a:bodyPr/>
        <a:lstStyle/>
        <a:p>
          <a:endParaRPr lang="it-IT"/>
        </a:p>
      </dgm:t>
    </dgm:pt>
    <dgm:pt modelId="{E3DB7550-09C6-4E5D-92E5-A336A432AE64}">
      <dgm:prSet phldrT="[Testo]"/>
      <dgm:spPr/>
      <dgm:t>
        <a:bodyPr/>
        <a:lstStyle/>
        <a:p>
          <a:r>
            <a:rPr lang="it-IT" dirty="0"/>
            <a:t>Genitori (guida e modello) (Giulia S.)</a:t>
          </a:r>
        </a:p>
      </dgm:t>
    </dgm:pt>
    <dgm:pt modelId="{B2A2E93B-9679-439B-B49B-A81FEBCF00BD}" type="parTrans" cxnId="{814CD809-B503-4A9A-888E-7661BDEA3DDB}">
      <dgm:prSet/>
      <dgm:spPr/>
      <dgm:t>
        <a:bodyPr/>
        <a:lstStyle/>
        <a:p>
          <a:endParaRPr lang="it-IT"/>
        </a:p>
      </dgm:t>
    </dgm:pt>
    <dgm:pt modelId="{758E8FEC-1824-49F2-B1E2-31B3EB2EFDDC}" type="sibTrans" cxnId="{814CD809-B503-4A9A-888E-7661BDEA3DDB}">
      <dgm:prSet/>
      <dgm:spPr/>
      <dgm:t>
        <a:bodyPr/>
        <a:lstStyle/>
        <a:p>
          <a:endParaRPr lang="it-IT"/>
        </a:p>
      </dgm:t>
    </dgm:pt>
    <dgm:pt modelId="{EAAD30C8-29F7-46D0-90CE-BC9A3D750E9C}">
      <dgm:prSet phldrT="[Testo]"/>
      <dgm:spPr/>
      <dgm:t>
        <a:bodyPr/>
        <a:lstStyle/>
        <a:p>
          <a:r>
            <a:rPr lang="it-IT" dirty="0"/>
            <a:t>Psicologi/psichiatri (Giulia S., Eleonora, Stefania, Sara S.)</a:t>
          </a:r>
        </a:p>
      </dgm:t>
    </dgm:pt>
    <dgm:pt modelId="{6A1A4124-169A-454E-8E3D-EC0C09A93538}" type="parTrans" cxnId="{735D6CD1-7607-44F0-A220-095862C1DD61}">
      <dgm:prSet/>
      <dgm:spPr/>
      <dgm:t>
        <a:bodyPr/>
        <a:lstStyle/>
        <a:p>
          <a:endParaRPr lang="it-IT"/>
        </a:p>
      </dgm:t>
    </dgm:pt>
    <dgm:pt modelId="{B9412686-5860-42E3-9D70-45D90E061E21}" type="sibTrans" cxnId="{735D6CD1-7607-44F0-A220-095862C1DD61}">
      <dgm:prSet/>
      <dgm:spPr/>
      <dgm:t>
        <a:bodyPr/>
        <a:lstStyle/>
        <a:p>
          <a:endParaRPr lang="it-IT"/>
        </a:p>
      </dgm:t>
    </dgm:pt>
    <dgm:pt modelId="{2DF6708A-5A14-4BF6-8049-2B65B78C8A24}">
      <dgm:prSet phldrT="[Testo]"/>
      <dgm:spPr/>
      <dgm:t>
        <a:bodyPr/>
        <a:lstStyle/>
        <a:p>
          <a:r>
            <a:rPr lang="it-IT" dirty="0"/>
            <a:t>Operatori in team (Giulia M.)</a:t>
          </a:r>
        </a:p>
      </dgm:t>
    </dgm:pt>
    <dgm:pt modelId="{E2E119E4-F96F-4374-B8C1-A9764C6CF7D7}" type="parTrans" cxnId="{AAF24A2C-9AC2-442D-A252-F616109E5FDA}">
      <dgm:prSet/>
      <dgm:spPr/>
      <dgm:t>
        <a:bodyPr/>
        <a:lstStyle/>
        <a:p>
          <a:endParaRPr lang="it-IT"/>
        </a:p>
      </dgm:t>
    </dgm:pt>
    <dgm:pt modelId="{A750A265-F092-4D8F-A5FC-771D3FF92FB3}" type="sibTrans" cxnId="{AAF24A2C-9AC2-442D-A252-F616109E5FDA}">
      <dgm:prSet/>
      <dgm:spPr/>
      <dgm:t>
        <a:bodyPr/>
        <a:lstStyle/>
        <a:p>
          <a:endParaRPr lang="it-IT"/>
        </a:p>
      </dgm:t>
    </dgm:pt>
    <dgm:pt modelId="{39E924A7-4E73-4EC4-A4CF-9A2B4C34767E}">
      <dgm:prSet phldrT="[Testo]"/>
      <dgm:spPr/>
      <dgm:t>
        <a:bodyPr/>
        <a:lstStyle/>
        <a:p>
          <a:r>
            <a:rPr lang="it-IT" dirty="0"/>
            <a:t>Assistenti sociali (Sara F.)</a:t>
          </a:r>
        </a:p>
      </dgm:t>
    </dgm:pt>
    <dgm:pt modelId="{2579C47A-EE8E-426A-A658-9A44C95C91FA}" type="parTrans" cxnId="{3B0F8F64-6DA5-45E6-AFA0-A77DB3DA4A9F}">
      <dgm:prSet/>
      <dgm:spPr/>
      <dgm:t>
        <a:bodyPr/>
        <a:lstStyle/>
        <a:p>
          <a:endParaRPr lang="it-IT"/>
        </a:p>
      </dgm:t>
    </dgm:pt>
    <dgm:pt modelId="{ECD92741-215B-4AE8-AA4E-48354678BDD6}" type="sibTrans" cxnId="{3B0F8F64-6DA5-45E6-AFA0-A77DB3DA4A9F}">
      <dgm:prSet/>
      <dgm:spPr/>
      <dgm:t>
        <a:bodyPr/>
        <a:lstStyle/>
        <a:p>
          <a:endParaRPr lang="it-IT"/>
        </a:p>
      </dgm:t>
    </dgm:pt>
    <dgm:pt modelId="{8B6DD648-8918-4B32-B4FC-FD8AF1997BAC}" type="pres">
      <dgm:prSet presAssocID="{2E0EE841-D7C7-4292-96A6-3E446FA0568B}" presName="linear" presStyleCnt="0">
        <dgm:presLayoutVars>
          <dgm:animLvl val="lvl"/>
          <dgm:resizeHandles val="exact"/>
        </dgm:presLayoutVars>
      </dgm:prSet>
      <dgm:spPr/>
    </dgm:pt>
    <dgm:pt modelId="{7487A306-BBE4-43B2-82F9-0D2C83B35616}" type="pres">
      <dgm:prSet presAssocID="{C6CF828C-01BE-49AF-A48A-BE5071DAFC41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2213D6A4-80B3-48ED-BDE8-6FAB4F6DE6A0}" type="pres">
      <dgm:prSet presAssocID="{C6CF828C-01BE-49AF-A48A-BE5071DAFC41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014BBB06-F402-46C5-A029-1F8B08ACC699}" type="presOf" srcId="{79B73359-8946-4B2B-BB55-B65E09B2DC16}" destId="{2213D6A4-80B3-48ED-BDE8-6FAB4F6DE6A0}" srcOrd="0" destOrd="3" presId="urn:microsoft.com/office/officeart/2005/8/layout/vList2"/>
    <dgm:cxn modelId="{814CD809-B503-4A9A-888E-7661BDEA3DDB}" srcId="{C6CF828C-01BE-49AF-A48A-BE5071DAFC41}" destId="{E3DB7550-09C6-4E5D-92E5-A336A432AE64}" srcOrd="4" destOrd="0" parTransId="{B2A2E93B-9679-439B-B49B-A81FEBCF00BD}" sibTransId="{758E8FEC-1824-49F2-B1E2-31B3EB2EFDDC}"/>
    <dgm:cxn modelId="{4ECE841B-D3EF-4B66-84E7-221ED7961D96}" type="presOf" srcId="{E3DB7550-09C6-4E5D-92E5-A336A432AE64}" destId="{2213D6A4-80B3-48ED-BDE8-6FAB4F6DE6A0}" srcOrd="0" destOrd="4" presId="urn:microsoft.com/office/officeart/2005/8/layout/vList2"/>
    <dgm:cxn modelId="{4CE48321-DEAB-4AA4-BF47-77586450B00E}" srcId="{C6CF828C-01BE-49AF-A48A-BE5071DAFC41}" destId="{17509EAB-1B3E-427C-9BE8-9A1247440674}" srcOrd="0" destOrd="0" parTransId="{F09669BF-C365-4F78-968F-9B55648B83C6}" sibTransId="{4FBED247-60B7-4458-A6C6-FBDB5125D1F0}"/>
    <dgm:cxn modelId="{AAF24A2C-9AC2-442D-A252-F616109E5FDA}" srcId="{C6CF828C-01BE-49AF-A48A-BE5071DAFC41}" destId="{2DF6708A-5A14-4BF6-8049-2B65B78C8A24}" srcOrd="5" destOrd="0" parTransId="{E2E119E4-F96F-4374-B8C1-A9764C6CF7D7}" sibTransId="{A750A265-F092-4D8F-A5FC-771D3FF92FB3}"/>
    <dgm:cxn modelId="{7850BA2D-C21F-4582-98A1-067B012C3038}" type="presOf" srcId="{2E0EE841-D7C7-4292-96A6-3E446FA0568B}" destId="{8B6DD648-8918-4B32-B4FC-FD8AF1997BAC}" srcOrd="0" destOrd="0" presId="urn:microsoft.com/office/officeart/2005/8/layout/vList2"/>
    <dgm:cxn modelId="{C065BA41-9E18-4213-B69E-572131881991}" type="presOf" srcId="{C6CF828C-01BE-49AF-A48A-BE5071DAFC41}" destId="{7487A306-BBE4-43B2-82F9-0D2C83B35616}" srcOrd="0" destOrd="0" presId="urn:microsoft.com/office/officeart/2005/8/layout/vList2"/>
    <dgm:cxn modelId="{BA8E9063-080A-4DDD-909C-008032B4E41E}" srcId="{C6CF828C-01BE-49AF-A48A-BE5071DAFC41}" destId="{AA4443A9-299A-4679-BD80-56004FCC3F30}" srcOrd="2" destOrd="0" parTransId="{BA35512C-2E6F-4F7A-AE00-E7675C37769E}" sibTransId="{615B301B-47C3-49DC-9EF7-47F9436E2130}"/>
    <dgm:cxn modelId="{3B0F8F64-6DA5-45E6-AFA0-A77DB3DA4A9F}" srcId="{C6CF828C-01BE-49AF-A48A-BE5071DAFC41}" destId="{39E924A7-4E73-4EC4-A4CF-9A2B4C34767E}" srcOrd="6" destOrd="0" parTransId="{2579C47A-EE8E-426A-A658-9A44C95C91FA}" sibTransId="{ECD92741-215B-4AE8-AA4E-48354678BDD6}"/>
    <dgm:cxn modelId="{A2302D6A-04C6-4E34-9CA6-154BEDB49671}" srcId="{C6CF828C-01BE-49AF-A48A-BE5071DAFC41}" destId="{79B73359-8946-4B2B-BB55-B65E09B2DC16}" srcOrd="3" destOrd="0" parTransId="{8B078D29-403B-4096-BEAD-A7128EF22A14}" sibTransId="{FCBF3654-42E8-4B09-AC1C-3168304033C6}"/>
    <dgm:cxn modelId="{04273394-C224-4FA0-8686-3657972A4AE4}" type="presOf" srcId="{2DF6708A-5A14-4BF6-8049-2B65B78C8A24}" destId="{2213D6A4-80B3-48ED-BDE8-6FAB4F6DE6A0}" srcOrd="0" destOrd="5" presId="urn:microsoft.com/office/officeart/2005/8/layout/vList2"/>
    <dgm:cxn modelId="{FEC27F97-A80F-43EB-AF4F-405513A4AE0A}" type="presOf" srcId="{EAAD30C8-29F7-46D0-90CE-BC9A3D750E9C}" destId="{2213D6A4-80B3-48ED-BDE8-6FAB4F6DE6A0}" srcOrd="0" destOrd="1" presId="urn:microsoft.com/office/officeart/2005/8/layout/vList2"/>
    <dgm:cxn modelId="{3A36459C-8B97-4E58-8913-DE7EE8EA32CC}" type="presOf" srcId="{39E924A7-4E73-4EC4-A4CF-9A2B4C34767E}" destId="{2213D6A4-80B3-48ED-BDE8-6FAB4F6DE6A0}" srcOrd="0" destOrd="6" presId="urn:microsoft.com/office/officeart/2005/8/layout/vList2"/>
    <dgm:cxn modelId="{1C4C6BC9-9856-4050-B8F9-276E5F7C512E}" type="presOf" srcId="{17509EAB-1B3E-427C-9BE8-9A1247440674}" destId="{2213D6A4-80B3-48ED-BDE8-6FAB4F6DE6A0}" srcOrd="0" destOrd="0" presId="urn:microsoft.com/office/officeart/2005/8/layout/vList2"/>
    <dgm:cxn modelId="{9D7F62CA-15EA-4927-B91C-87C5172CD84E}" srcId="{2E0EE841-D7C7-4292-96A6-3E446FA0568B}" destId="{C6CF828C-01BE-49AF-A48A-BE5071DAFC41}" srcOrd="0" destOrd="0" parTransId="{2122ECBC-2717-4ACF-B56E-0F5FB13E781E}" sibTransId="{09672DE2-851D-4953-8926-BB76511B335E}"/>
    <dgm:cxn modelId="{735D6CD1-7607-44F0-A220-095862C1DD61}" srcId="{C6CF828C-01BE-49AF-A48A-BE5071DAFC41}" destId="{EAAD30C8-29F7-46D0-90CE-BC9A3D750E9C}" srcOrd="1" destOrd="0" parTransId="{6A1A4124-169A-454E-8E3D-EC0C09A93538}" sibTransId="{B9412686-5860-42E3-9D70-45D90E061E21}"/>
    <dgm:cxn modelId="{DAEEEBE2-9BAE-4D77-979C-BD0D4443941F}" type="presOf" srcId="{AA4443A9-299A-4679-BD80-56004FCC3F30}" destId="{2213D6A4-80B3-48ED-BDE8-6FAB4F6DE6A0}" srcOrd="0" destOrd="2" presId="urn:microsoft.com/office/officeart/2005/8/layout/vList2"/>
    <dgm:cxn modelId="{D814F159-893D-4502-A0CC-27604331A0DC}" type="presParOf" srcId="{8B6DD648-8918-4B32-B4FC-FD8AF1997BAC}" destId="{7487A306-BBE4-43B2-82F9-0D2C83B35616}" srcOrd="0" destOrd="0" presId="urn:microsoft.com/office/officeart/2005/8/layout/vList2"/>
    <dgm:cxn modelId="{E2E13E12-BC6A-441D-8085-3CF9F8A83A78}" type="presParOf" srcId="{8B6DD648-8918-4B32-B4FC-FD8AF1997BAC}" destId="{2213D6A4-80B3-48ED-BDE8-6FAB4F6DE6A0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FF548D9-3552-452D-963F-196571F3C4B4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BC1C51F8-A48C-4AD2-94B4-E11142657224}">
      <dgm:prSet phldrT="[Testo]"/>
      <dgm:spPr/>
      <dgm:t>
        <a:bodyPr/>
        <a:lstStyle/>
        <a:p>
          <a:r>
            <a:rPr lang="it-IT" dirty="0"/>
            <a:t>I luoghi</a:t>
          </a:r>
        </a:p>
      </dgm:t>
    </dgm:pt>
    <dgm:pt modelId="{41D65B33-E37B-486C-82D1-B0CB9CD3EBF9}" type="parTrans" cxnId="{9D440195-F441-43B9-807A-8CE34F7045D5}">
      <dgm:prSet/>
      <dgm:spPr/>
      <dgm:t>
        <a:bodyPr/>
        <a:lstStyle/>
        <a:p>
          <a:endParaRPr lang="it-IT"/>
        </a:p>
      </dgm:t>
    </dgm:pt>
    <dgm:pt modelId="{0C2AB1D9-AD02-41FA-9E5F-D503A083688D}" type="sibTrans" cxnId="{9D440195-F441-43B9-807A-8CE34F7045D5}">
      <dgm:prSet/>
      <dgm:spPr/>
      <dgm:t>
        <a:bodyPr/>
        <a:lstStyle/>
        <a:p>
          <a:endParaRPr lang="it-IT"/>
        </a:p>
      </dgm:t>
    </dgm:pt>
    <dgm:pt modelId="{A0732254-88C4-4C31-B6F4-DF61B64F7726}">
      <dgm:prSet phldrT="[Testo]"/>
      <dgm:spPr/>
      <dgm:t>
        <a:bodyPr/>
        <a:lstStyle/>
        <a:p>
          <a:r>
            <a:rPr lang="it-IT" dirty="0"/>
            <a:t>Casa (M. Chiara)</a:t>
          </a:r>
        </a:p>
      </dgm:t>
    </dgm:pt>
    <dgm:pt modelId="{FBDBBD4A-E677-4155-9FDC-68443B45B4A4}" type="parTrans" cxnId="{4E8C3F6D-6012-4DC6-836F-20949979834D}">
      <dgm:prSet/>
      <dgm:spPr/>
      <dgm:t>
        <a:bodyPr/>
        <a:lstStyle/>
        <a:p>
          <a:endParaRPr lang="it-IT"/>
        </a:p>
      </dgm:t>
    </dgm:pt>
    <dgm:pt modelId="{06DA1264-E20E-4BFE-9A42-4C3621A50119}" type="sibTrans" cxnId="{4E8C3F6D-6012-4DC6-836F-20949979834D}">
      <dgm:prSet/>
      <dgm:spPr/>
      <dgm:t>
        <a:bodyPr/>
        <a:lstStyle/>
        <a:p>
          <a:endParaRPr lang="it-IT"/>
        </a:p>
      </dgm:t>
    </dgm:pt>
    <dgm:pt modelId="{73235234-9323-4935-A75B-DEF5790B0EB0}">
      <dgm:prSet phldrT="[Testo]"/>
      <dgm:spPr/>
      <dgm:t>
        <a:bodyPr/>
        <a:lstStyle/>
        <a:p>
          <a:r>
            <a:rPr lang="it-IT" dirty="0"/>
            <a:t>Lavoro (Camilla, Liliana, Martina F.)</a:t>
          </a:r>
        </a:p>
      </dgm:t>
    </dgm:pt>
    <dgm:pt modelId="{C2D6A8B2-9539-46FB-8672-1C63B4121535}" type="parTrans" cxnId="{981C6965-F193-48B3-92FB-AE2CBDCDF76D}">
      <dgm:prSet/>
      <dgm:spPr/>
      <dgm:t>
        <a:bodyPr/>
        <a:lstStyle/>
        <a:p>
          <a:endParaRPr lang="it-IT"/>
        </a:p>
      </dgm:t>
    </dgm:pt>
    <dgm:pt modelId="{27938AB5-0172-486F-9528-9F5017DFF47F}" type="sibTrans" cxnId="{981C6965-F193-48B3-92FB-AE2CBDCDF76D}">
      <dgm:prSet/>
      <dgm:spPr/>
      <dgm:t>
        <a:bodyPr/>
        <a:lstStyle/>
        <a:p>
          <a:endParaRPr lang="it-IT"/>
        </a:p>
      </dgm:t>
    </dgm:pt>
    <dgm:pt modelId="{E82EDDFF-22B4-41C7-A55D-2847388E4CEE}">
      <dgm:prSet phldrT="[Testo]"/>
      <dgm:spPr/>
      <dgm:t>
        <a:bodyPr/>
        <a:lstStyle/>
        <a:p>
          <a:r>
            <a:rPr lang="it-IT" dirty="0"/>
            <a:t>Comunità (Eleonora, Giulia M., Noemi, Gianluca, Laura) madre-bambino (Martina P.)</a:t>
          </a:r>
        </a:p>
      </dgm:t>
    </dgm:pt>
    <dgm:pt modelId="{0EBD8681-BD85-43EC-A60B-F4CDFE8F4C82}" type="parTrans" cxnId="{C382B492-EC89-43C0-AB93-F49583F9D350}">
      <dgm:prSet/>
      <dgm:spPr/>
      <dgm:t>
        <a:bodyPr/>
        <a:lstStyle/>
        <a:p>
          <a:endParaRPr lang="it-IT"/>
        </a:p>
      </dgm:t>
    </dgm:pt>
    <dgm:pt modelId="{DF62CA33-86BE-4BE1-93DA-69620FE340DE}" type="sibTrans" cxnId="{C382B492-EC89-43C0-AB93-F49583F9D350}">
      <dgm:prSet/>
      <dgm:spPr/>
      <dgm:t>
        <a:bodyPr/>
        <a:lstStyle/>
        <a:p>
          <a:endParaRPr lang="it-IT"/>
        </a:p>
      </dgm:t>
    </dgm:pt>
    <dgm:pt modelId="{A26A5FF4-585F-4907-89DC-69BB2ADFE82C}">
      <dgm:prSet phldrT="[Testo]"/>
      <dgm:spPr/>
      <dgm:t>
        <a:bodyPr/>
        <a:lstStyle/>
        <a:p>
          <a:r>
            <a:rPr lang="it-IT" dirty="0"/>
            <a:t>Carceri (Camilla, Eleonora, Giulia M., Sara, Margherita, Gianluca, Laura)</a:t>
          </a:r>
        </a:p>
      </dgm:t>
    </dgm:pt>
    <dgm:pt modelId="{FEAD594F-0625-4104-ACE6-578F72ECAA87}" type="parTrans" cxnId="{230032D5-CDFE-40EA-9501-7B835F14E3D4}">
      <dgm:prSet/>
      <dgm:spPr/>
      <dgm:t>
        <a:bodyPr/>
        <a:lstStyle/>
        <a:p>
          <a:endParaRPr lang="it-IT"/>
        </a:p>
      </dgm:t>
    </dgm:pt>
    <dgm:pt modelId="{28B27AD6-53AE-4445-A012-65A7C7E91027}" type="sibTrans" cxnId="{230032D5-CDFE-40EA-9501-7B835F14E3D4}">
      <dgm:prSet/>
      <dgm:spPr/>
      <dgm:t>
        <a:bodyPr/>
        <a:lstStyle/>
        <a:p>
          <a:endParaRPr lang="it-IT"/>
        </a:p>
      </dgm:t>
    </dgm:pt>
    <dgm:pt modelId="{275DBE2F-E8E9-47F2-A2F0-7955D06D6A00}">
      <dgm:prSet phldrT="[Testo]"/>
      <dgm:spPr/>
      <dgm:t>
        <a:bodyPr/>
        <a:lstStyle/>
        <a:p>
          <a:r>
            <a:rPr lang="it-IT" dirty="0"/>
            <a:t>Università (Camilla)</a:t>
          </a:r>
        </a:p>
      </dgm:t>
    </dgm:pt>
    <dgm:pt modelId="{B65BC4B4-9CE9-43E5-A522-3CBC9026B42E}" type="parTrans" cxnId="{1800E1B8-419A-4F2B-88BD-06CF42FA0194}">
      <dgm:prSet/>
      <dgm:spPr/>
      <dgm:t>
        <a:bodyPr/>
        <a:lstStyle/>
        <a:p>
          <a:endParaRPr lang="it-IT"/>
        </a:p>
      </dgm:t>
    </dgm:pt>
    <dgm:pt modelId="{C4732299-D1E9-471D-9A6C-061790D0E70E}" type="sibTrans" cxnId="{1800E1B8-419A-4F2B-88BD-06CF42FA0194}">
      <dgm:prSet/>
      <dgm:spPr/>
      <dgm:t>
        <a:bodyPr/>
        <a:lstStyle/>
        <a:p>
          <a:endParaRPr lang="it-IT"/>
        </a:p>
      </dgm:t>
    </dgm:pt>
    <dgm:pt modelId="{F8571304-C9A6-4F50-9E27-ABFC7FB33921}">
      <dgm:prSet phldrT="[Testo]"/>
      <dgm:spPr/>
      <dgm:t>
        <a:bodyPr/>
        <a:lstStyle/>
        <a:p>
          <a:r>
            <a:rPr lang="it-IT" dirty="0"/>
            <a:t>Tempo libero (Camilla)</a:t>
          </a:r>
        </a:p>
      </dgm:t>
    </dgm:pt>
    <dgm:pt modelId="{47C2D114-937B-4C40-A85F-AD8383A404E4}" type="parTrans" cxnId="{B49201A4-BDF4-431A-B6FF-45ABCBB2FFB9}">
      <dgm:prSet/>
      <dgm:spPr/>
      <dgm:t>
        <a:bodyPr/>
        <a:lstStyle/>
        <a:p>
          <a:endParaRPr lang="it-IT"/>
        </a:p>
      </dgm:t>
    </dgm:pt>
    <dgm:pt modelId="{2DD9B49B-FE9D-49B9-AEE8-B62DB3AE4355}" type="sibTrans" cxnId="{B49201A4-BDF4-431A-B6FF-45ABCBB2FFB9}">
      <dgm:prSet/>
      <dgm:spPr/>
      <dgm:t>
        <a:bodyPr/>
        <a:lstStyle/>
        <a:p>
          <a:endParaRPr lang="it-IT"/>
        </a:p>
      </dgm:t>
    </dgm:pt>
    <dgm:pt modelId="{2391DB14-D73F-40DF-82CA-BB8BBDF0D2DD}">
      <dgm:prSet phldrT="[Testo]"/>
      <dgm:spPr/>
      <dgm:t>
        <a:bodyPr/>
        <a:lstStyle/>
        <a:p>
          <a:r>
            <a:rPr lang="it-IT" dirty="0"/>
            <a:t>Centri ricreativi; riabilitazione (Giulia S., Eleonora, Sara)</a:t>
          </a:r>
        </a:p>
      </dgm:t>
    </dgm:pt>
    <dgm:pt modelId="{20453E12-8FB6-4752-9C92-3CE8E7DB078D}" type="parTrans" cxnId="{2E5DC562-FB0C-4F26-87C5-71FFE42EB6C6}">
      <dgm:prSet/>
      <dgm:spPr/>
      <dgm:t>
        <a:bodyPr/>
        <a:lstStyle/>
        <a:p>
          <a:endParaRPr lang="it-IT"/>
        </a:p>
      </dgm:t>
    </dgm:pt>
    <dgm:pt modelId="{1F5C5856-D67E-4CE8-BC5F-6EF484E5AB03}" type="sibTrans" cxnId="{2E5DC562-FB0C-4F26-87C5-71FFE42EB6C6}">
      <dgm:prSet/>
      <dgm:spPr/>
      <dgm:t>
        <a:bodyPr/>
        <a:lstStyle/>
        <a:p>
          <a:endParaRPr lang="it-IT"/>
        </a:p>
      </dgm:t>
    </dgm:pt>
    <dgm:pt modelId="{73620FED-2BA2-414C-95D2-FB53789B9720}">
      <dgm:prSet phldrT="[Testo]"/>
      <dgm:spPr/>
      <dgm:t>
        <a:bodyPr/>
        <a:lstStyle/>
        <a:p>
          <a:r>
            <a:rPr lang="it-IT" dirty="0"/>
            <a:t>Non un luogo preciso, luoghi aggregativi (Giulia S., Sara S., Laura)</a:t>
          </a:r>
        </a:p>
      </dgm:t>
    </dgm:pt>
    <dgm:pt modelId="{FBF49E72-1F00-4461-9DC4-4252D543BEE8}" type="parTrans" cxnId="{DF63A3B8-F45D-42F5-9576-97F536E6D974}">
      <dgm:prSet/>
      <dgm:spPr/>
      <dgm:t>
        <a:bodyPr/>
        <a:lstStyle/>
        <a:p>
          <a:endParaRPr lang="it-IT"/>
        </a:p>
      </dgm:t>
    </dgm:pt>
    <dgm:pt modelId="{C50A903A-15EE-4125-A6BD-8886E5DB9220}" type="sibTrans" cxnId="{DF63A3B8-F45D-42F5-9576-97F536E6D974}">
      <dgm:prSet/>
      <dgm:spPr/>
      <dgm:t>
        <a:bodyPr/>
        <a:lstStyle/>
        <a:p>
          <a:endParaRPr lang="it-IT"/>
        </a:p>
      </dgm:t>
    </dgm:pt>
    <dgm:pt modelId="{04DDE8E1-6DB5-430B-BF5C-81469CA6E921}">
      <dgm:prSet phldrT="[Testo]"/>
      <dgm:spPr/>
      <dgm:t>
        <a:bodyPr/>
        <a:lstStyle/>
        <a:p>
          <a:r>
            <a:rPr lang="it-IT" dirty="0"/>
            <a:t>Strutture per anziani (Eleonora, Giulia M.)</a:t>
          </a:r>
        </a:p>
      </dgm:t>
    </dgm:pt>
    <dgm:pt modelId="{E1D73CA2-D8AE-4E49-B3F7-FAFB82D028CD}" type="parTrans" cxnId="{302CB2F9-7951-42A6-B33A-DB2AE74C87A1}">
      <dgm:prSet/>
      <dgm:spPr/>
      <dgm:t>
        <a:bodyPr/>
        <a:lstStyle/>
        <a:p>
          <a:endParaRPr lang="it-IT"/>
        </a:p>
      </dgm:t>
    </dgm:pt>
    <dgm:pt modelId="{D396D30B-9F23-4310-A5C6-0308BAF24673}" type="sibTrans" cxnId="{302CB2F9-7951-42A6-B33A-DB2AE74C87A1}">
      <dgm:prSet/>
      <dgm:spPr/>
      <dgm:t>
        <a:bodyPr/>
        <a:lstStyle/>
        <a:p>
          <a:endParaRPr lang="it-IT"/>
        </a:p>
      </dgm:t>
    </dgm:pt>
    <dgm:pt modelId="{B456228D-737D-4140-9F7C-D7BBE1B71A81}">
      <dgm:prSet phldrT="[Testo]"/>
      <dgm:spPr/>
      <dgm:t>
        <a:bodyPr/>
        <a:lstStyle/>
        <a:p>
          <a:r>
            <a:rPr lang="it-IT" dirty="0"/>
            <a:t>Cooperative (Giulia M., Margherita)</a:t>
          </a:r>
        </a:p>
      </dgm:t>
    </dgm:pt>
    <dgm:pt modelId="{AA414359-A2AC-4A15-9107-EAF575539FB7}" type="parTrans" cxnId="{49CCA75B-9D91-4A3B-9A68-70B90D5F8423}">
      <dgm:prSet/>
      <dgm:spPr/>
      <dgm:t>
        <a:bodyPr/>
        <a:lstStyle/>
        <a:p>
          <a:endParaRPr lang="it-IT"/>
        </a:p>
      </dgm:t>
    </dgm:pt>
    <dgm:pt modelId="{76ECDB7B-BB09-446A-8FB0-91DE168EEF70}" type="sibTrans" cxnId="{49CCA75B-9D91-4A3B-9A68-70B90D5F8423}">
      <dgm:prSet/>
      <dgm:spPr/>
      <dgm:t>
        <a:bodyPr/>
        <a:lstStyle/>
        <a:p>
          <a:endParaRPr lang="it-IT"/>
        </a:p>
      </dgm:t>
    </dgm:pt>
    <dgm:pt modelId="{523FEDFC-F65F-4D6F-8352-AEA0A75A92FC}">
      <dgm:prSet phldrT="[Testo]"/>
      <dgm:spPr/>
      <dgm:t>
        <a:bodyPr/>
        <a:lstStyle/>
        <a:p>
          <a:r>
            <a:rPr lang="it-IT" dirty="0"/>
            <a:t>Scuola (serale: Noemi) (Margherita, Martina F.)</a:t>
          </a:r>
        </a:p>
      </dgm:t>
    </dgm:pt>
    <dgm:pt modelId="{F09697B9-55DF-4399-86FB-8570D45A0C9A}" type="parTrans" cxnId="{2274A2EE-2F31-4E0D-8C05-F9A3F49B5B27}">
      <dgm:prSet/>
      <dgm:spPr/>
      <dgm:t>
        <a:bodyPr/>
        <a:lstStyle/>
        <a:p>
          <a:endParaRPr lang="it-IT"/>
        </a:p>
      </dgm:t>
    </dgm:pt>
    <dgm:pt modelId="{FE5C0E1D-2F31-43FD-8962-C640C52D0C12}" type="sibTrans" cxnId="{2274A2EE-2F31-4E0D-8C05-F9A3F49B5B27}">
      <dgm:prSet/>
      <dgm:spPr/>
      <dgm:t>
        <a:bodyPr/>
        <a:lstStyle/>
        <a:p>
          <a:endParaRPr lang="it-IT"/>
        </a:p>
      </dgm:t>
    </dgm:pt>
    <dgm:pt modelId="{F83B5980-BF26-43C7-944D-04961F024A9C}">
      <dgm:prSet phldrT="[Testo]"/>
      <dgm:spPr/>
      <dgm:t>
        <a:bodyPr/>
        <a:lstStyle/>
        <a:p>
          <a:r>
            <a:rPr lang="it-IT" dirty="0"/>
            <a:t>Ambiente formativo (Stefania)</a:t>
          </a:r>
        </a:p>
      </dgm:t>
    </dgm:pt>
    <dgm:pt modelId="{BF0AFA27-5EEC-404E-A4F1-842858740DA4}" type="parTrans" cxnId="{3CBB52EF-F112-4892-9F30-1FFABFA85070}">
      <dgm:prSet/>
      <dgm:spPr/>
      <dgm:t>
        <a:bodyPr/>
        <a:lstStyle/>
        <a:p>
          <a:endParaRPr lang="it-IT"/>
        </a:p>
      </dgm:t>
    </dgm:pt>
    <dgm:pt modelId="{EBB560CF-9D67-403D-B932-E6E154415A63}" type="sibTrans" cxnId="{3CBB52EF-F112-4892-9F30-1FFABFA85070}">
      <dgm:prSet/>
      <dgm:spPr/>
      <dgm:t>
        <a:bodyPr/>
        <a:lstStyle/>
        <a:p>
          <a:endParaRPr lang="it-IT"/>
        </a:p>
      </dgm:t>
    </dgm:pt>
    <dgm:pt modelId="{D6661F7A-5E4D-4680-B356-63C727724FFD}">
      <dgm:prSet phldrT="[Testo]"/>
      <dgm:spPr/>
      <dgm:t>
        <a:bodyPr/>
        <a:lstStyle/>
        <a:p>
          <a:r>
            <a:rPr lang="it-IT" dirty="0"/>
            <a:t>Famiglia (Liliana)</a:t>
          </a:r>
        </a:p>
      </dgm:t>
    </dgm:pt>
    <dgm:pt modelId="{C99B3909-0FB7-4181-B191-267970BAED71}" type="parTrans" cxnId="{DBFCBA64-F4FA-48A7-9E8A-3D4B5AB4622D}">
      <dgm:prSet/>
      <dgm:spPr/>
      <dgm:t>
        <a:bodyPr/>
        <a:lstStyle/>
        <a:p>
          <a:endParaRPr lang="it-IT"/>
        </a:p>
      </dgm:t>
    </dgm:pt>
    <dgm:pt modelId="{B99C39CF-4391-475F-8E0A-FCA6B6BB7AED}" type="sibTrans" cxnId="{DBFCBA64-F4FA-48A7-9E8A-3D4B5AB4622D}">
      <dgm:prSet/>
      <dgm:spPr/>
      <dgm:t>
        <a:bodyPr/>
        <a:lstStyle/>
        <a:p>
          <a:endParaRPr lang="it-IT"/>
        </a:p>
      </dgm:t>
    </dgm:pt>
    <dgm:pt modelId="{E7279FBE-46A5-4AFF-9234-DCFD2017BBAF}">
      <dgm:prSet phldrT="[Testo]"/>
      <dgm:spPr/>
      <dgm:t>
        <a:bodyPr/>
        <a:lstStyle/>
        <a:p>
          <a:r>
            <a:rPr lang="it-IT" dirty="0"/>
            <a:t>Società in generale (Liliana)</a:t>
          </a:r>
        </a:p>
      </dgm:t>
    </dgm:pt>
    <dgm:pt modelId="{17E7C14F-B001-4C24-B3D9-4F3BF27D21B8}" type="parTrans" cxnId="{4BD1B642-33BF-447B-BA85-1112809EE292}">
      <dgm:prSet/>
      <dgm:spPr/>
      <dgm:t>
        <a:bodyPr/>
        <a:lstStyle/>
        <a:p>
          <a:endParaRPr lang="it-IT"/>
        </a:p>
      </dgm:t>
    </dgm:pt>
    <dgm:pt modelId="{6C37C442-3DE2-45F2-8014-383A96D41380}" type="sibTrans" cxnId="{4BD1B642-33BF-447B-BA85-1112809EE292}">
      <dgm:prSet/>
      <dgm:spPr/>
      <dgm:t>
        <a:bodyPr/>
        <a:lstStyle/>
        <a:p>
          <a:endParaRPr lang="it-IT"/>
        </a:p>
      </dgm:t>
    </dgm:pt>
    <dgm:pt modelId="{C7113159-B739-4EA8-A5D9-CF275D5CFA83}">
      <dgm:prSet phldrT="[Testo]"/>
      <dgm:spPr/>
      <dgm:t>
        <a:bodyPr/>
        <a:lstStyle/>
        <a:p>
          <a:r>
            <a:rPr lang="it-IT" dirty="0"/>
            <a:t>Case-famiglia (Martina P.)</a:t>
          </a:r>
        </a:p>
      </dgm:t>
    </dgm:pt>
    <dgm:pt modelId="{41349C9D-5468-4A39-A577-3E2F2FC6E922}" type="parTrans" cxnId="{B4291BF4-B22B-4F7D-84DC-760CF93E6161}">
      <dgm:prSet/>
      <dgm:spPr/>
    </dgm:pt>
    <dgm:pt modelId="{352AD0AD-0D98-4434-BBAE-9A591C2B9C33}" type="sibTrans" cxnId="{B4291BF4-B22B-4F7D-84DC-760CF93E6161}">
      <dgm:prSet/>
      <dgm:spPr/>
    </dgm:pt>
    <dgm:pt modelId="{F7B174B1-227E-4B62-AFB6-FCBC47CEC019}">
      <dgm:prSet phldrT="[Testo]"/>
      <dgm:spPr/>
      <dgm:t>
        <a:bodyPr/>
        <a:lstStyle/>
        <a:p>
          <a:r>
            <a:rPr lang="it-IT" dirty="0"/>
            <a:t>Strutture per migranti (Martina P.)</a:t>
          </a:r>
        </a:p>
      </dgm:t>
    </dgm:pt>
    <dgm:pt modelId="{7D153C24-07B5-4BDB-9CEB-34F21E1204B8}" type="parTrans" cxnId="{28F342CA-75D8-417A-9A85-EF81DB7969BF}">
      <dgm:prSet/>
      <dgm:spPr/>
    </dgm:pt>
    <dgm:pt modelId="{8631E0D8-F875-4DD2-BDAA-CE3E4A1EBB45}" type="sibTrans" cxnId="{28F342CA-75D8-417A-9A85-EF81DB7969BF}">
      <dgm:prSet/>
      <dgm:spPr/>
    </dgm:pt>
    <dgm:pt modelId="{6E9872B7-4C28-4F53-81A4-6CCF9D917B7F}">
      <dgm:prSet phldrT="[Testo]"/>
      <dgm:spPr/>
      <dgm:t>
        <a:bodyPr/>
        <a:lstStyle/>
        <a:p>
          <a:r>
            <a:rPr lang="it-IT" dirty="0"/>
            <a:t>Cura disturbi alimentari (Martina P.)</a:t>
          </a:r>
        </a:p>
      </dgm:t>
    </dgm:pt>
    <dgm:pt modelId="{63B01B72-4E30-4FE5-B1CB-C84693F15F65}" type="parTrans" cxnId="{F889B383-3278-462C-97ED-C6FC1E8682F6}">
      <dgm:prSet/>
      <dgm:spPr/>
    </dgm:pt>
    <dgm:pt modelId="{69F7D0B8-A3F8-4A83-AEBA-0CA4EA38A0F2}" type="sibTrans" cxnId="{F889B383-3278-462C-97ED-C6FC1E8682F6}">
      <dgm:prSet/>
      <dgm:spPr/>
    </dgm:pt>
    <dgm:pt modelId="{C224366B-CB67-4B20-9914-D8F0C588934F}">
      <dgm:prSet phldrT="[Testo]"/>
      <dgm:spPr/>
      <dgm:t>
        <a:bodyPr/>
        <a:lstStyle/>
        <a:p>
          <a:r>
            <a:rPr lang="it-IT" dirty="0"/>
            <a:t>Ospedali psichiatrici (Martina P.)</a:t>
          </a:r>
        </a:p>
      </dgm:t>
    </dgm:pt>
    <dgm:pt modelId="{E17424E0-1004-4321-BEF7-1D5EA60202D5}" type="parTrans" cxnId="{0B2C2EEE-89C6-487D-A2DC-559164F04FB5}">
      <dgm:prSet/>
      <dgm:spPr/>
    </dgm:pt>
    <dgm:pt modelId="{205938CE-4BAF-4BDE-B8F0-D8E0BDFFB2D5}" type="sibTrans" cxnId="{0B2C2EEE-89C6-487D-A2DC-559164F04FB5}">
      <dgm:prSet/>
      <dgm:spPr/>
    </dgm:pt>
    <dgm:pt modelId="{008201D5-6D5D-4AE9-B9CF-0432324C3FCB}" type="pres">
      <dgm:prSet presAssocID="{3FF548D9-3552-452D-963F-196571F3C4B4}" presName="linear" presStyleCnt="0">
        <dgm:presLayoutVars>
          <dgm:animLvl val="lvl"/>
          <dgm:resizeHandles val="exact"/>
        </dgm:presLayoutVars>
      </dgm:prSet>
      <dgm:spPr/>
    </dgm:pt>
    <dgm:pt modelId="{BDF25AE7-913E-4EB5-B285-7176245B17CB}" type="pres">
      <dgm:prSet presAssocID="{BC1C51F8-A48C-4AD2-94B4-E11142657224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5F00D4AC-09F4-4B70-8CDD-FB3DA04C794F}" type="pres">
      <dgm:prSet presAssocID="{BC1C51F8-A48C-4AD2-94B4-E11142657224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D497B001-90C4-47DE-966E-E37554B998EE}" type="presOf" srcId="{F8571304-C9A6-4F50-9E27-ABFC7FB33921}" destId="{5F00D4AC-09F4-4B70-8CDD-FB3DA04C794F}" srcOrd="0" destOrd="5" presId="urn:microsoft.com/office/officeart/2005/8/layout/vList2"/>
    <dgm:cxn modelId="{178E4903-4161-4977-80A7-5885DD00F18A}" type="presOf" srcId="{A26A5FF4-585F-4907-89DC-69BB2ADFE82C}" destId="{5F00D4AC-09F4-4B70-8CDD-FB3DA04C794F}" srcOrd="0" destOrd="3" presId="urn:microsoft.com/office/officeart/2005/8/layout/vList2"/>
    <dgm:cxn modelId="{E9A12105-78C0-45D1-B423-34A2A39C8964}" type="presOf" srcId="{D6661F7A-5E4D-4680-B356-63C727724FFD}" destId="{5F00D4AC-09F4-4B70-8CDD-FB3DA04C794F}" srcOrd="0" destOrd="12" presId="urn:microsoft.com/office/officeart/2005/8/layout/vList2"/>
    <dgm:cxn modelId="{44FC1115-0D1B-4883-AA09-4E050414B954}" type="presOf" srcId="{3FF548D9-3552-452D-963F-196571F3C4B4}" destId="{008201D5-6D5D-4AE9-B9CF-0432324C3FCB}" srcOrd="0" destOrd="0" presId="urn:microsoft.com/office/officeart/2005/8/layout/vList2"/>
    <dgm:cxn modelId="{3B194421-0677-4DF7-B27B-1321F2A8ACA4}" type="presOf" srcId="{F7B174B1-227E-4B62-AFB6-FCBC47CEC019}" destId="{5F00D4AC-09F4-4B70-8CDD-FB3DA04C794F}" srcOrd="0" destOrd="15" presId="urn:microsoft.com/office/officeart/2005/8/layout/vList2"/>
    <dgm:cxn modelId="{EC6A4032-B69C-489F-8F5C-D950A0654729}" type="presOf" srcId="{A0732254-88C4-4C31-B6F4-DF61B64F7726}" destId="{5F00D4AC-09F4-4B70-8CDD-FB3DA04C794F}" srcOrd="0" destOrd="0" presId="urn:microsoft.com/office/officeart/2005/8/layout/vList2"/>
    <dgm:cxn modelId="{D315283A-7FE3-4383-9939-F73AE5CD6E39}" type="presOf" srcId="{73235234-9323-4935-A75B-DEF5790B0EB0}" destId="{5F00D4AC-09F4-4B70-8CDD-FB3DA04C794F}" srcOrd="0" destOrd="1" presId="urn:microsoft.com/office/officeart/2005/8/layout/vList2"/>
    <dgm:cxn modelId="{75E3DB3E-909F-451E-BC3E-78B5B762DBC4}" type="presOf" srcId="{E7279FBE-46A5-4AFF-9234-DCFD2017BBAF}" destId="{5F00D4AC-09F4-4B70-8CDD-FB3DA04C794F}" srcOrd="0" destOrd="13" presId="urn:microsoft.com/office/officeart/2005/8/layout/vList2"/>
    <dgm:cxn modelId="{49CCA75B-9D91-4A3B-9A68-70B90D5F8423}" srcId="{BC1C51F8-A48C-4AD2-94B4-E11142657224}" destId="{B456228D-737D-4140-9F7C-D7BBE1B71A81}" srcOrd="9" destOrd="0" parTransId="{AA414359-A2AC-4A15-9107-EAF575539FB7}" sibTransId="{76ECDB7B-BB09-446A-8FB0-91DE168EEF70}"/>
    <dgm:cxn modelId="{A83B8862-0959-425B-8D1A-9EDD2BCF5ADD}" type="presOf" srcId="{E82EDDFF-22B4-41C7-A55D-2847388E4CEE}" destId="{5F00D4AC-09F4-4B70-8CDD-FB3DA04C794F}" srcOrd="0" destOrd="2" presId="urn:microsoft.com/office/officeart/2005/8/layout/vList2"/>
    <dgm:cxn modelId="{4BD1B642-33BF-447B-BA85-1112809EE292}" srcId="{BC1C51F8-A48C-4AD2-94B4-E11142657224}" destId="{E7279FBE-46A5-4AFF-9234-DCFD2017BBAF}" srcOrd="13" destOrd="0" parTransId="{17E7C14F-B001-4C24-B3D9-4F3BF27D21B8}" sibTransId="{6C37C442-3DE2-45F2-8014-383A96D41380}"/>
    <dgm:cxn modelId="{2E5DC562-FB0C-4F26-87C5-71FFE42EB6C6}" srcId="{BC1C51F8-A48C-4AD2-94B4-E11142657224}" destId="{2391DB14-D73F-40DF-82CA-BB8BBDF0D2DD}" srcOrd="6" destOrd="0" parTransId="{20453E12-8FB6-4752-9C92-3CE8E7DB078D}" sibTransId="{1F5C5856-D67E-4CE8-BC5F-6EF484E5AB03}"/>
    <dgm:cxn modelId="{DBFCBA64-F4FA-48A7-9E8A-3D4B5AB4622D}" srcId="{BC1C51F8-A48C-4AD2-94B4-E11142657224}" destId="{D6661F7A-5E4D-4680-B356-63C727724FFD}" srcOrd="12" destOrd="0" parTransId="{C99B3909-0FB7-4181-B191-267970BAED71}" sibTransId="{B99C39CF-4391-475F-8E0A-FCA6B6BB7AED}"/>
    <dgm:cxn modelId="{981C6965-F193-48B3-92FB-AE2CBDCDF76D}" srcId="{BC1C51F8-A48C-4AD2-94B4-E11142657224}" destId="{73235234-9323-4935-A75B-DEF5790B0EB0}" srcOrd="1" destOrd="0" parTransId="{C2D6A8B2-9539-46FB-8672-1C63B4121535}" sibTransId="{27938AB5-0172-486F-9528-9F5017DFF47F}"/>
    <dgm:cxn modelId="{4E83D56B-E8C1-4E89-A780-95E8DE62D179}" type="presOf" srcId="{73620FED-2BA2-414C-95D2-FB53789B9720}" destId="{5F00D4AC-09F4-4B70-8CDD-FB3DA04C794F}" srcOrd="0" destOrd="7" presId="urn:microsoft.com/office/officeart/2005/8/layout/vList2"/>
    <dgm:cxn modelId="{4E8C3F6D-6012-4DC6-836F-20949979834D}" srcId="{BC1C51F8-A48C-4AD2-94B4-E11142657224}" destId="{A0732254-88C4-4C31-B6F4-DF61B64F7726}" srcOrd="0" destOrd="0" parTransId="{FBDBBD4A-E677-4155-9FDC-68443B45B4A4}" sibTransId="{06DA1264-E20E-4BFE-9A42-4C3621A50119}"/>
    <dgm:cxn modelId="{09069F58-A881-4830-8C0D-1F1C3D1ED6EA}" type="presOf" srcId="{B456228D-737D-4140-9F7C-D7BBE1B71A81}" destId="{5F00D4AC-09F4-4B70-8CDD-FB3DA04C794F}" srcOrd="0" destOrd="9" presId="urn:microsoft.com/office/officeart/2005/8/layout/vList2"/>
    <dgm:cxn modelId="{F889B383-3278-462C-97ED-C6FC1E8682F6}" srcId="{BC1C51F8-A48C-4AD2-94B4-E11142657224}" destId="{6E9872B7-4C28-4F53-81A4-6CCF9D917B7F}" srcOrd="16" destOrd="0" parTransId="{63B01B72-4E30-4FE5-B1CB-C84693F15F65}" sibTransId="{69F7D0B8-A3F8-4A83-AEBA-0CA4EA38A0F2}"/>
    <dgm:cxn modelId="{C382B492-EC89-43C0-AB93-F49583F9D350}" srcId="{BC1C51F8-A48C-4AD2-94B4-E11142657224}" destId="{E82EDDFF-22B4-41C7-A55D-2847388E4CEE}" srcOrd="2" destOrd="0" parTransId="{0EBD8681-BD85-43EC-A60B-F4CDFE8F4C82}" sibTransId="{DF62CA33-86BE-4BE1-93DA-69620FE340DE}"/>
    <dgm:cxn modelId="{9D440195-F441-43B9-807A-8CE34F7045D5}" srcId="{3FF548D9-3552-452D-963F-196571F3C4B4}" destId="{BC1C51F8-A48C-4AD2-94B4-E11142657224}" srcOrd="0" destOrd="0" parTransId="{41D65B33-E37B-486C-82D1-B0CB9CD3EBF9}" sibTransId="{0C2AB1D9-AD02-41FA-9E5F-D503A083688D}"/>
    <dgm:cxn modelId="{BFA34299-FF69-4D87-9F4C-4B5EB6754704}" type="presOf" srcId="{F83B5980-BF26-43C7-944D-04961F024A9C}" destId="{5F00D4AC-09F4-4B70-8CDD-FB3DA04C794F}" srcOrd="0" destOrd="11" presId="urn:microsoft.com/office/officeart/2005/8/layout/vList2"/>
    <dgm:cxn modelId="{F423A699-16A5-4958-B17D-3A644A6BBDD2}" type="presOf" srcId="{C224366B-CB67-4B20-9914-D8F0C588934F}" destId="{5F00D4AC-09F4-4B70-8CDD-FB3DA04C794F}" srcOrd="0" destOrd="17" presId="urn:microsoft.com/office/officeart/2005/8/layout/vList2"/>
    <dgm:cxn modelId="{7B5B45A2-E966-4B4C-94B1-08781629B898}" type="presOf" srcId="{523FEDFC-F65F-4D6F-8352-AEA0A75A92FC}" destId="{5F00D4AC-09F4-4B70-8CDD-FB3DA04C794F}" srcOrd="0" destOrd="10" presId="urn:microsoft.com/office/officeart/2005/8/layout/vList2"/>
    <dgm:cxn modelId="{B49201A4-BDF4-431A-B6FF-45ABCBB2FFB9}" srcId="{BC1C51F8-A48C-4AD2-94B4-E11142657224}" destId="{F8571304-C9A6-4F50-9E27-ABFC7FB33921}" srcOrd="5" destOrd="0" parTransId="{47C2D114-937B-4C40-A85F-AD8383A404E4}" sibTransId="{2DD9B49B-FE9D-49B9-AEE8-B62DB3AE4355}"/>
    <dgm:cxn modelId="{DF63A3B8-F45D-42F5-9576-97F536E6D974}" srcId="{BC1C51F8-A48C-4AD2-94B4-E11142657224}" destId="{73620FED-2BA2-414C-95D2-FB53789B9720}" srcOrd="7" destOrd="0" parTransId="{FBF49E72-1F00-4461-9DC4-4252D543BEE8}" sibTransId="{C50A903A-15EE-4125-A6BD-8886E5DB9220}"/>
    <dgm:cxn modelId="{1800E1B8-419A-4F2B-88BD-06CF42FA0194}" srcId="{BC1C51F8-A48C-4AD2-94B4-E11142657224}" destId="{275DBE2F-E8E9-47F2-A2F0-7955D06D6A00}" srcOrd="4" destOrd="0" parTransId="{B65BC4B4-9CE9-43E5-A522-3CBC9026B42E}" sibTransId="{C4732299-D1E9-471D-9A6C-061790D0E70E}"/>
    <dgm:cxn modelId="{73EF86B9-D23B-4775-BC71-7CF95C820BCE}" type="presOf" srcId="{2391DB14-D73F-40DF-82CA-BB8BBDF0D2DD}" destId="{5F00D4AC-09F4-4B70-8CDD-FB3DA04C794F}" srcOrd="0" destOrd="6" presId="urn:microsoft.com/office/officeart/2005/8/layout/vList2"/>
    <dgm:cxn modelId="{5EA0FAC7-F4A2-4F6F-962C-CBB3BC46D15D}" type="presOf" srcId="{6E9872B7-4C28-4F53-81A4-6CCF9D917B7F}" destId="{5F00D4AC-09F4-4B70-8CDD-FB3DA04C794F}" srcOrd="0" destOrd="16" presId="urn:microsoft.com/office/officeart/2005/8/layout/vList2"/>
    <dgm:cxn modelId="{28F342CA-75D8-417A-9A85-EF81DB7969BF}" srcId="{BC1C51F8-A48C-4AD2-94B4-E11142657224}" destId="{F7B174B1-227E-4B62-AFB6-FCBC47CEC019}" srcOrd="15" destOrd="0" parTransId="{7D153C24-07B5-4BDB-9CEB-34F21E1204B8}" sibTransId="{8631E0D8-F875-4DD2-BDAA-CE3E4A1EBB45}"/>
    <dgm:cxn modelId="{334322CE-CBD5-4D46-9FB1-521B4AD66244}" type="presOf" srcId="{BC1C51F8-A48C-4AD2-94B4-E11142657224}" destId="{BDF25AE7-913E-4EB5-B285-7176245B17CB}" srcOrd="0" destOrd="0" presId="urn:microsoft.com/office/officeart/2005/8/layout/vList2"/>
    <dgm:cxn modelId="{230032D5-CDFE-40EA-9501-7B835F14E3D4}" srcId="{BC1C51F8-A48C-4AD2-94B4-E11142657224}" destId="{A26A5FF4-585F-4907-89DC-69BB2ADFE82C}" srcOrd="3" destOrd="0" parTransId="{FEAD594F-0625-4104-ACE6-578F72ECAA87}" sibTransId="{28B27AD6-53AE-4445-A012-65A7C7E91027}"/>
    <dgm:cxn modelId="{CD9965DC-DE96-472B-B55B-A8334FDEB9B4}" type="presOf" srcId="{275DBE2F-E8E9-47F2-A2F0-7955D06D6A00}" destId="{5F00D4AC-09F4-4B70-8CDD-FB3DA04C794F}" srcOrd="0" destOrd="4" presId="urn:microsoft.com/office/officeart/2005/8/layout/vList2"/>
    <dgm:cxn modelId="{912DB8ED-B445-458D-8466-C9BFAB502B86}" type="presOf" srcId="{04DDE8E1-6DB5-430B-BF5C-81469CA6E921}" destId="{5F00D4AC-09F4-4B70-8CDD-FB3DA04C794F}" srcOrd="0" destOrd="8" presId="urn:microsoft.com/office/officeart/2005/8/layout/vList2"/>
    <dgm:cxn modelId="{0B2C2EEE-89C6-487D-A2DC-559164F04FB5}" srcId="{BC1C51F8-A48C-4AD2-94B4-E11142657224}" destId="{C224366B-CB67-4B20-9914-D8F0C588934F}" srcOrd="17" destOrd="0" parTransId="{E17424E0-1004-4321-BEF7-1D5EA60202D5}" sibTransId="{205938CE-4BAF-4BDE-B8F0-D8E0BDFFB2D5}"/>
    <dgm:cxn modelId="{2274A2EE-2F31-4E0D-8C05-F9A3F49B5B27}" srcId="{BC1C51F8-A48C-4AD2-94B4-E11142657224}" destId="{523FEDFC-F65F-4D6F-8352-AEA0A75A92FC}" srcOrd="10" destOrd="0" parTransId="{F09697B9-55DF-4399-86FB-8570D45A0C9A}" sibTransId="{FE5C0E1D-2F31-43FD-8962-C640C52D0C12}"/>
    <dgm:cxn modelId="{3CBB52EF-F112-4892-9F30-1FFABFA85070}" srcId="{BC1C51F8-A48C-4AD2-94B4-E11142657224}" destId="{F83B5980-BF26-43C7-944D-04961F024A9C}" srcOrd="11" destOrd="0" parTransId="{BF0AFA27-5EEC-404E-A4F1-842858740DA4}" sibTransId="{EBB560CF-9D67-403D-B932-E6E154415A63}"/>
    <dgm:cxn modelId="{9581B3EF-170E-4AB3-B432-4159C2F8AB14}" type="presOf" srcId="{C7113159-B739-4EA8-A5D9-CF275D5CFA83}" destId="{5F00D4AC-09F4-4B70-8CDD-FB3DA04C794F}" srcOrd="0" destOrd="14" presId="urn:microsoft.com/office/officeart/2005/8/layout/vList2"/>
    <dgm:cxn modelId="{B4291BF4-B22B-4F7D-84DC-760CF93E6161}" srcId="{BC1C51F8-A48C-4AD2-94B4-E11142657224}" destId="{C7113159-B739-4EA8-A5D9-CF275D5CFA83}" srcOrd="14" destOrd="0" parTransId="{41349C9D-5468-4A39-A577-3E2F2FC6E922}" sibTransId="{352AD0AD-0D98-4434-BBAE-9A591C2B9C33}"/>
    <dgm:cxn modelId="{302CB2F9-7951-42A6-B33A-DB2AE74C87A1}" srcId="{BC1C51F8-A48C-4AD2-94B4-E11142657224}" destId="{04DDE8E1-6DB5-430B-BF5C-81469CA6E921}" srcOrd="8" destOrd="0" parTransId="{E1D73CA2-D8AE-4E49-B3F7-FAFB82D028CD}" sibTransId="{D396D30B-9F23-4310-A5C6-0308BAF24673}"/>
    <dgm:cxn modelId="{EA2D8F87-1191-427F-8A55-BC99BB4D1F14}" type="presParOf" srcId="{008201D5-6D5D-4AE9-B9CF-0432324C3FCB}" destId="{BDF25AE7-913E-4EB5-B285-7176245B17CB}" srcOrd="0" destOrd="0" presId="urn:microsoft.com/office/officeart/2005/8/layout/vList2"/>
    <dgm:cxn modelId="{54E3A0C6-4D85-491D-B8AE-5C9FB66F10C7}" type="presParOf" srcId="{008201D5-6D5D-4AE9-B9CF-0432324C3FCB}" destId="{5F00D4AC-09F4-4B70-8CDD-FB3DA04C794F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30CEC0C-0B75-4B37-9165-936D5439069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E83275D1-E06B-4863-B261-C868182276DE}">
      <dgm:prSet phldrT="[Testo]"/>
      <dgm:spPr/>
      <dgm:t>
        <a:bodyPr/>
        <a:lstStyle/>
        <a:p>
          <a:r>
            <a:rPr lang="it-IT" dirty="0"/>
            <a:t>Obiettivi</a:t>
          </a:r>
        </a:p>
      </dgm:t>
    </dgm:pt>
    <dgm:pt modelId="{EC403672-1CA8-46E7-855F-5F80D63155FE}" type="parTrans" cxnId="{20278FD6-2103-4A85-969C-3EDA441F176C}">
      <dgm:prSet/>
      <dgm:spPr/>
      <dgm:t>
        <a:bodyPr/>
        <a:lstStyle/>
        <a:p>
          <a:endParaRPr lang="it-IT"/>
        </a:p>
      </dgm:t>
    </dgm:pt>
    <dgm:pt modelId="{062E0949-0B0F-4310-A4A0-DA0E1783CDCB}" type="sibTrans" cxnId="{20278FD6-2103-4A85-969C-3EDA441F176C}">
      <dgm:prSet/>
      <dgm:spPr/>
      <dgm:t>
        <a:bodyPr/>
        <a:lstStyle/>
        <a:p>
          <a:endParaRPr lang="it-IT"/>
        </a:p>
      </dgm:t>
    </dgm:pt>
    <dgm:pt modelId="{9AC432F6-E9C0-4276-9880-988D753AE308}">
      <dgm:prSet phldrT="[Testo]"/>
      <dgm:spPr/>
      <dgm:t>
        <a:bodyPr/>
        <a:lstStyle/>
        <a:p>
          <a:r>
            <a:rPr lang="it-IT" dirty="0"/>
            <a:t>Far maturare consapevolezze su di sé (Sara F., Margherita, Liliana, Gianluca, Sara S.)</a:t>
          </a:r>
        </a:p>
      </dgm:t>
    </dgm:pt>
    <dgm:pt modelId="{B013A4E2-196D-416A-AEEF-AC80354C3B7A}" type="parTrans" cxnId="{DB9CA279-5AE7-46EF-8F2F-BE39B8154300}">
      <dgm:prSet/>
      <dgm:spPr/>
      <dgm:t>
        <a:bodyPr/>
        <a:lstStyle/>
        <a:p>
          <a:endParaRPr lang="it-IT"/>
        </a:p>
      </dgm:t>
    </dgm:pt>
    <dgm:pt modelId="{C213D671-224A-4EF2-9125-494FE2BA94D7}" type="sibTrans" cxnId="{DB9CA279-5AE7-46EF-8F2F-BE39B8154300}">
      <dgm:prSet/>
      <dgm:spPr/>
      <dgm:t>
        <a:bodyPr/>
        <a:lstStyle/>
        <a:p>
          <a:endParaRPr lang="it-IT"/>
        </a:p>
      </dgm:t>
    </dgm:pt>
    <dgm:pt modelId="{B3FE5B98-1D2C-46BE-8D67-E883932E47F7}">
      <dgm:prSet phldrT="[Testo]"/>
      <dgm:spPr/>
      <dgm:t>
        <a:bodyPr/>
        <a:lstStyle/>
        <a:p>
          <a:r>
            <a:rPr lang="it-IT" dirty="0"/>
            <a:t>Riflettere sull’adultità e la maturità (Camilla)</a:t>
          </a:r>
        </a:p>
      </dgm:t>
    </dgm:pt>
    <dgm:pt modelId="{3B832CF5-32FD-48EA-93DC-DCAE375744FA}" type="parTrans" cxnId="{CC854DFF-C416-4E51-B80B-36EC200856CA}">
      <dgm:prSet/>
      <dgm:spPr/>
      <dgm:t>
        <a:bodyPr/>
        <a:lstStyle/>
        <a:p>
          <a:endParaRPr lang="it-IT"/>
        </a:p>
      </dgm:t>
    </dgm:pt>
    <dgm:pt modelId="{4E5F6DF8-1652-4162-8253-5DEA6CEBA51A}" type="sibTrans" cxnId="{CC854DFF-C416-4E51-B80B-36EC200856CA}">
      <dgm:prSet/>
      <dgm:spPr/>
      <dgm:t>
        <a:bodyPr/>
        <a:lstStyle/>
        <a:p>
          <a:endParaRPr lang="it-IT"/>
        </a:p>
      </dgm:t>
    </dgm:pt>
    <dgm:pt modelId="{F17890A9-4438-4829-8DA8-87125C66C082}">
      <dgm:prSet phldrT="[Testo]"/>
      <dgm:spPr/>
      <dgm:t>
        <a:bodyPr/>
        <a:lstStyle/>
        <a:p>
          <a:r>
            <a:rPr lang="it-IT" dirty="0"/>
            <a:t>Facilitare apprendimento e responsabilizzazione (Camilla); anche come responsabilità di sé e dell’altro (Liliana, Sara S.)</a:t>
          </a:r>
        </a:p>
      </dgm:t>
    </dgm:pt>
    <dgm:pt modelId="{0234A150-4F65-48DC-A9C2-82A7A820A67E}" type="parTrans" cxnId="{24D296AE-057A-459B-AE2B-4A0E95AA4771}">
      <dgm:prSet/>
      <dgm:spPr/>
      <dgm:t>
        <a:bodyPr/>
        <a:lstStyle/>
        <a:p>
          <a:endParaRPr lang="it-IT"/>
        </a:p>
      </dgm:t>
    </dgm:pt>
    <dgm:pt modelId="{39F9A426-9321-4625-A3E9-1FF561DF3A23}" type="sibTrans" cxnId="{24D296AE-057A-459B-AE2B-4A0E95AA4771}">
      <dgm:prSet/>
      <dgm:spPr/>
      <dgm:t>
        <a:bodyPr/>
        <a:lstStyle/>
        <a:p>
          <a:endParaRPr lang="it-IT"/>
        </a:p>
      </dgm:t>
    </dgm:pt>
    <dgm:pt modelId="{49C081B4-7FD1-4462-9D7E-F727BE79746F}">
      <dgm:prSet phldrT="[Testo]"/>
      <dgm:spPr/>
      <dgm:t>
        <a:bodyPr/>
        <a:lstStyle/>
        <a:p>
          <a:r>
            <a:rPr lang="it-IT" dirty="0"/>
            <a:t>Guida e sostegno (Giulia S.)</a:t>
          </a:r>
        </a:p>
      </dgm:t>
    </dgm:pt>
    <dgm:pt modelId="{353D7796-7C3B-4396-849B-CF188A4EA7ED}" type="parTrans" cxnId="{ED2626B4-8B81-46D3-9EB4-1F4C588D95A8}">
      <dgm:prSet/>
      <dgm:spPr/>
      <dgm:t>
        <a:bodyPr/>
        <a:lstStyle/>
        <a:p>
          <a:endParaRPr lang="it-IT"/>
        </a:p>
      </dgm:t>
    </dgm:pt>
    <dgm:pt modelId="{6451C9AF-2F63-4B5F-A58D-CE4DA0EA3810}" type="sibTrans" cxnId="{ED2626B4-8B81-46D3-9EB4-1F4C588D95A8}">
      <dgm:prSet/>
      <dgm:spPr/>
      <dgm:t>
        <a:bodyPr/>
        <a:lstStyle/>
        <a:p>
          <a:endParaRPr lang="it-IT"/>
        </a:p>
      </dgm:t>
    </dgm:pt>
    <dgm:pt modelId="{65CAC4CD-DB42-4689-8C54-158A45FB3BD4}">
      <dgm:prSet phldrT="[Testo]"/>
      <dgm:spPr/>
      <dgm:t>
        <a:bodyPr/>
        <a:lstStyle/>
        <a:p>
          <a:r>
            <a:rPr lang="it-IT" dirty="0"/>
            <a:t>Rieducazione (Eleonora, Stefania)</a:t>
          </a:r>
        </a:p>
      </dgm:t>
    </dgm:pt>
    <dgm:pt modelId="{22AD946B-CE5D-407E-BDF2-01947B97869D}" type="parTrans" cxnId="{41010B35-5119-4A83-8B61-EEA8D3FD974B}">
      <dgm:prSet/>
      <dgm:spPr/>
      <dgm:t>
        <a:bodyPr/>
        <a:lstStyle/>
        <a:p>
          <a:endParaRPr lang="it-IT"/>
        </a:p>
      </dgm:t>
    </dgm:pt>
    <dgm:pt modelId="{1822CF95-F0CA-435B-9147-3166AC918937}" type="sibTrans" cxnId="{41010B35-5119-4A83-8B61-EEA8D3FD974B}">
      <dgm:prSet/>
      <dgm:spPr/>
      <dgm:t>
        <a:bodyPr/>
        <a:lstStyle/>
        <a:p>
          <a:endParaRPr lang="it-IT"/>
        </a:p>
      </dgm:t>
    </dgm:pt>
    <dgm:pt modelId="{77F2DDE3-CCF6-4B63-BB50-5109760DE522}">
      <dgm:prSet phldrT="[Testo]"/>
      <dgm:spPr/>
      <dgm:t>
        <a:bodyPr/>
        <a:lstStyle/>
        <a:p>
          <a:r>
            <a:rPr lang="it-IT" dirty="0"/>
            <a:t>Autonomia (Eleonora; Giulia M., Stefania, Laura)</a:t>
          </a:r>
        </a:p>
      </dgm:t>
    </dgm:pt>
    <dgm:pt modelId="{1E64A0FD-65E1-46BB-A360-3EEC7776AAA0}" type="parTrans" cxnId="{F44E8560-5AAC-4C30-A70F-67643B2A2549}">
      <dgm:prSet/>
      <dgm:spPr/>
      <dgm:t>
        <a:bodyPr/>
        <a:lstStyle/>
        <a:p>
          <a:endParaRPr lang="it-IT"/>
        </a:p>
      </dgm:t>
    </dgm:pt>
    <dgm:pt modelId="{6AD538C7-54BC-4AB5-8F78-CE346F967854}" type="sibTrans" cxnId="{F44E8560-5AAC-4C30-A70F-67643B2A2549}">
      <dgm:prSet/>
      <dgm:spPr/>
      <dgm:t>
        <a:bodyPr/>
        <a:lstStyle/>
        <a:p>
          <a:endParaRPr lang="it-IT"/>
        </a:p>
      </dgm:t>
    </dgm:pt>
    <dgm:pt modelId="{5ED41CF5-093E-4A9C-9A7E-BD13B85EDE12}">
      <dgm:prSet phldrT="[Testo]"/>
      <dgm:spPr/>
      <dgm:t>
        <a:bodyPr/>
        <a:lstStyle/>
        <a:p>
          <a:r>
            <a:rPr lang="it-IT" dirty="0"/>
            <a:t>Incentivare il percorso formativo della persona (Sara F.)</a:t>
          </a:r>
        </a:p>
      </dgm:t>
    </dgm:pt>
    <dgm:pt modelId="{8A5F71F6-1CF0-4CA0-ACDC-4EFA468807BF}" type="parTrans" cxnId="{98692E55-C28E-4DBC-9CC5-750AAC67BD52}">
      <dgm:prSet/>
      <dgm:spPr/>
      <dgm:t>
        <a:bodyPr/>
        <a:lstStyle/>
        <a:p>
          <a:endParaRPr lang="it-IT"/>
        </a:p>
      </dgm:t>
    </dgm:pt>
    <dgm:pt modelId="{DEAF448B-CF96-4997-BB30-6C839A72925A}" type="sibTrans" cxnId="{98692E55-C28E-4DBC-9CC5-750AAC67BD52}">
      <dgm:prSet/>
      <dgm:spPr/>
      <dgm:t>
        <a:bodyPr/>
        <a:lstStyle/>
        <a:p>
          <a:endParaRPr lang="it-IT"/>
        </a:p>
      </dgm:t>
    </dgm:pt>
    <dgm:pt modelId="{BB213F28-3CF1-4AA7-9B3B-F658B9E11177}">
      <dgm:prSet phldrT="[Testo]"/>
      <dgm:spPr/>
      <dgm:t>
        <a:bodyPr/>
        <a:lstStyle/>
        <a:p>
          <a:r>
            <a:rPr lang="it-IT" dirty="0"/>
            <a:t>Identità (Gianluca, Martina P.), aspettative esistenziali, opportunità lavorative (Martina F.) (Margherita)</a:t>
          </a:r>
        </a:p>
      </dgm:t>
    </dgm:pt>
    <dgm:pt modelId="{67F510B7-3764-476A-BDB8-4D125D6CABEA}" type="parTrans" cxnId="{05B14FCE-43FD-410F-8AEE-3308DB561E5D}">
      <dgm:prSet/>
      <dgm:spPr/>
      <dgm:t>
        <a:bodyPr/>
        <a:lstStyle/>
        <a:p>
          <a:endParaRPr lang="it-IT"/>
        </a:p>
      </dgm:t>
    </dgm:pt>
    <dgm:pt modelId="{54989DE0-D2AC-4409-B398-EA9453DAF739}" type="sibTrans" cxnId="{05B14FCE-43FD-410F-8AEE-3308DB561E5D}">
      <dgm:prSet/>
      <dgm:spPr/>
      <dgm:t>
        <a:bodyPr/>
        <a:lstStyle/>
        <a:p>
          <a:endParaRPr lang="it-IT"/>
        </a:p>
      </dgm:t>
    </dgm:pt>
    <dgm:pt modelId="{33996B58-2DDF-4263-8AB6-6CA471DF6233}">
      <dgm:prSet phldrT="[Testo]"/>
      <dgm:spPr/>
      <dgm:t>
        <a:bodyPr/>
        <a:lstStyle/>
        <a:p>
          <a:r>
            <a:rPr lang="it-IT" dirty="0"/>
            <a:t>Competenze e potenzialità personali; crescita in tutti i sensi (Margherita, Martina F.), Laura</a:t>
          </a:r>
        </a:p>
      </dgm:t>
    </dgm:pt>
    <dgm:pt modelId="{7BE56C7C-3578-4ECA-9D7C-0369BA3DF84A}" type="parTrans" cxnId="{7628A908-4447-479F-907A-8A005F3096E6}">
      <dgm:prSet/>
      <dgm:spPr/>
      <dgm:t>
        <a:bodyPr/>
        <a:lstStyle/>
        <a:p>
          <a:endParaRPr lang="it-IT"/>
        </a:p>
      </dgm:t>
    </dgm:pt>
    <dgm:pt modelId="{23019086-DA99-4A1A-8A19-89CD62058E39}" type="sibTrans" cxnId="{7628A908-4447-479F-907A-8A005F3096E6}">
      <dgm:prSet/>
      <dgm:spPr/>
      <dgm:t>
        <a:bodyPr/>
        <a:lstStyle/>
        <a:p>
          <a:endParaRPr lang="it-IT"/>
        </a:p>
      </dgm:t>
    </dgm:pt>
    <dgm:pt modelId="{F333DAD5-AA31-4E97-8700-04C82B91B81A}">
      <dgm:prSet phldrT="[Testo]"/>
      <dgm:spPr/>
      <dgm:t>
        <a:bodyPr/>
        <a:lstStyle/>
        <a:p>
          <a:r>
            <a:rPr lang="it-IT" dirty="0"/>
            <a:t>Presa in carico educativa (Stefania)</a:t>
          </a:r>
        </a:p>
      </dgm:t>
    </dgm:pt>
    <dgm:pt modelId="{9558D876-A578-43DB-B45F-BF722A19BC24}" type="parTrans" cxnId="{0EA93923-B3BF-4EF5-8CBA-AFB5A29036E9}">
      <dgm:prSet/>
      <dgm:spPr/>
      <dgm:t>
        <a:bodyPr/>
        <a:lstStyle/>
        <a:p>
          <a:endParaRPr lang="it-IT"/>
        </a:p>
      </dgm:t>
    </dgm:pt>
    <dgm:pt modelId="{B9FD5ADD-607C-43E2-BF1A-565A6D5EBB82}" type="sibTrans" cxnId="{0EA93923-B3BF-4EF5-8CBA-AFB5A29036E9}">
      <dgm:prSet/>
      <dgm:spPr/>
      <dgm:t>
        <a:bodyPr/>
        <a:lstStyle/>
        <a:p>
          <a:endParaRPr lang="it-IT"/>
        </a:p>
      </dgm:t>
    </dgm:pt>
    <dgm:pt modelId="{E610A177-7ED5-48BE-ADE8-DB36FB228BA6}">
      <dgm:prSet phldrT="[Testo]"/>
      <dgm:spPr/>
      <dgm:t>
        <a:bodyPr/>
        <a:lstStyle/>
        <a:p>
          <a:r>
            <a:rPr lang="it-IT" dirty="0"/>
            <a:t>La cura (Stefania)</a:t>
          </a:r>
        </a:p>
      </dgm:t>
    </dgm:pt>
    <dgm:pt modelId="{1D946B98-1662-4473-9342-2061C01A94FD}" type="parTrans" cxnId="{FFF4B920-530C-4F67-9C2E-799BE1A2CACD}">
      <dgm:prSet/>
      <dgm:spPr/>
      <dgm:t>
        <a:bodyPr/>
        <a:lstStyle/>
        <a:p>
          <a:endParaRPr lang="it-IT"/>
        </a:p>
      </dgm:t>
    </dgm:pt>
    <dgm:pt modelId="{50915A9C-37F0-4C66-A925-5EAE1A55DF70}" type="sibTrans" cxnId="{FFF4B920-530C-4F67-9C2E-799BE1A2CACD}">
      <dgm:prSet/>
      <dgm:spPr/>
      <dgm:t>
        <a:bodyPr/>
        <a:lstStyle/>
        <a:p>
          <a:endParaRPr lang="it-IT"/>
        </a:p>
      </dgm:t>
    </dgm:pt>
    <dgm:pt modelId="{A88C0F5A-A455-41CF-AC1C-7020C810E1B0}">
      <dgm:prSet phldrT="[Testo]"/>
      <dgm:spPr/>
      <dgm:t>
        <a:bodyPr/>
        <a:lstStyle/>
        <a:p>
          <a:r>
            <a:rPr lang="it-IT" dirty="0"/>
            <a:t>Mantenere viva la volontà di conoscere; formazione mai conclusa (Noemi)</a:t>
          </a:r>
        </a:p>
      </dgm:t>
    </dgm:pt>
    <dgm:pt modelId="{51FB393F-B74F-43CF-AF30-936F3287FFB9}" type="parTrans" cxnId="{62425A2C-B41A-4D7A-9BF3-BD725B1DC10D}">
      <dgm:prSet/>
      <dgm:spPr/>
      <dgm:t>
        <a:bodyPr/>
        <a:lstStyle/>
        <a:p>
          <a:endParaRPr lang="it-IT"/>
        </a:p>
      </dgm:t>
    </dgm:pt>
    <dgm:pt modelId="{510AC83C-A4CF-4A2D-8EB0-C6C630FBEBFF}" type="sibTrans" cxnId="{62425A2C-B41A-4D7A-9BF3-BD725B1DC10D}">
      <dgm:prSet/>
      <dgm:spPr/>
      <dgm:t>
        <a:bodyPr/>
        <a:lstStyle/>
        <a:p>
          <a:endParaRPr lang="it-IT"/>
        </a:p>
      </dgm:t>
    </dgm:pt>
    <dgm:pt modelId="{C090DB46-F10B-4F7C-A825-E141E96DCB1B}">
      <dgm:prSet phldrT="[Testo]"/>
      <dgm:spPr/>
      <dgm:t>
        <a:bodyPr/>
        <a:lstStyle/>
        <a:p>
          <a:r>
            <a:rPr lang="it-IT" dirty="0"/>
            <a:t>Conoscere se stesso (Liliana)</a:t>
          </a:r>
        </a:p>
      </dgm:t>
    </dgm:pt>
    <dgm:pt modelId="{05170C13-A013-4E61-A16B-C1E3F4051DCA}" type="parTrans" cxnId="{AFCCB575-D158-45A0-A79A-AC8BD1728F02}">
      <dgm:prSet/>
      <dgm:spPr/>
      <dgm:t>
        <a:bodyPr/>
        <a:lstStyle/>
        <a:p>
          <a:endParaRPr lang="it-IT"/>
        </a:p>
      </dgm:t>
    </dgm:pt>
    <dgm:pt modelId="{D9019A61-3A3F-4EF5-9DA0-C3AE6FBC11AC}" type="sibTrans" cxnId="{AFCCB575-D158-45A0-A79A-AC8BD1728F02}">
      <dgm:prSet/>
      <dgm:spPr/>
      <dgm:t>
        <a:bodyPr/>
        <a:lstStyle/>
        <a:p>
          <a:endParaRPr lang="it-IT"/>
        </a:p>
      </dgm:t>
    </dgm:pt>
    <dgm:pt modelId="{BECE659D-66BC-4C42-8556-F93778A6CD1A}">
      <dgm:prSet phldrT="[Testo]"/>
      <dgm:spPr/>
      <dgm:t>
        <a:bodyPr/>
        <a:lstStyle/>
        <a:p>
          <a:r>
            <a:rPr lang="it-IT" dirty="0"/>
            <a:t>Medesimi dell’educazione in senso generale (Liliana)</a:t>
          </a:r>
        </a:p>
      </dgm:t>
    </dgm:pt>
    <dgm:pt modelId="{BB615D5D-E6CC-42E9-BAD7-552F1D7A2352}" type="parTrans" cxnId="{C60C74A6-683B-4843-99E0-F37693B5A912}">
      <dgm:prSet/>
      <dgm:spPr/>
      <dgm:t>
        <a:bodyPr/>
        <a:lstStyle/>
        <a:p>
          <a:endParaRPr lang="it-IT"/>
        </a:p>
      </dgm:t>
    </dgm:pt>
    <dgm:pt modelId="{2A8B9036-8781-46AA-9C6F-E12FC9CFDA87}" type="sibTrans" cxnId="{C60C74A6-683B-4843-99E0-F37693B5A912}">
      <dgm:prSet/>
      <dgm:spPr/>
      <dgm:t>
        <a:bodyPr/>
        <a:lstStyle/>
        <a:p>
          <a:endParaRPr lang="it-IT"/>
        </a:p>
      </dgm:t>
    </dgm:pt>
    <dgm:pt modelId="{FB3E7C83-8749-43F2-90D1-2BEBEA9CFFEC}">
      <dgm:prSet phldrT="[Testo]"/>
      <dgm:spPr/>
      <dgm:t>
        <a:bodyPr/>
        <a:lstStyle/>
        <a:p>
          <a:r>
            <a:rPr lang="it-IT" dirty="0"/>
            <a:t>Inclusione sociale (Gianluca, Martina F., Martina P.)</a:t>
          </a:r>
        </a:p>
      </dgm:t>
    </dgm:pt>
    <dgm:pt modelId="{66EA7F7A-63E5-43AB-9AB5-CF8C00527B6A}" type="parTrans" cxnId="{5C0F063B-064E-4D03-8850-57CE6A36575B}">
      <dgm:prSet/>
      <dgm:spPr/>
      <dgm:t>
        <a:bodyPr/>
        <a:lstStyle/>
        <a:p>
          <a:endParaRPr lang="it-IT"/>
        </a:p>
      </dgm:t>
    </dgm:pt>
    <dgm:pt modelId="{A214F864-329D-4845-B235-8D4F67D4ABB7}" type="sibTrans" cxnId="{5C0F063B-064E-4D03-8850-57CE6A36575B}">
      <dgm:prSet/>
      <dgm:spPr/>
      <dgm:t>
        <a:bodyPr/>
        <a:lstStyle/>
        <a:p>
          <a:endParaRPr lang="it-IT"/>
        </a:p>
      </dgm:t>
    </dgm:pt>
    <dgm:pt modelId="{03857423-B729-450B-A501-4A61B663BE0E}">
      <dgm:prSet phldrT="[Testo]"/>
      <dgm:spPr/>
      <dgm:t>
        <a:bodyPr/>
        <a:lstStyle/>
        <a:p>
          <a:r>
            <a:rPr lang="it-IT" dirty="0"/>
            <a:t>Formazione professionale (Valentina)</a:t>
          </a:r>
        </a:p>
      </dgm:t>
    </dgm:pt>
    <dgm:pt modelId="{103FCF20-8785-44F1-A2E2-BC91203FEEC5}" type="parTrans" cxnId="{37E20BEA-62E3-47FF-8F64-0065821E9DAC}">
      <dgm:prSet/>
      <dgm:spPr/>
    </dgm:pt>
    <dgm:pt modelId="{F2833A02-FB41-402E-A898-2CC6963B8084}" type="sibTrans" cxnId="{37E20BEA-62E3-47FF-8F64-0065821E9DAC}">
      <dgm:prSet/>
      <dgm:spPr/>
    </dgm:pt>
    <dgm:pt modelId="{A61EEEC8-1A15-4D54-830E-259232958934}" type="pres">
      <dgm:prSet presAssocID="{B30CEC0C-0B75-4B37-9165-936D54390691}" presName="linear" presStyleCnt="0">
        <dgm:presLayoutVars>
          <dgm:animLvl val="lvl"/>
          <dgm:resizeHandles val="exact"/>
        </dgm:presLayoutVars>
      </dgm:prSet>
      <dgm:spPr/>
    </dgm:pt>
    <dgm:pt modelId="{94C810FC-9C84-446B-BE3F-9A6B10DC3A2E}" type="pres">
      <dgm:prSet presAssocID="{E83275D1-E06B-4863-B261-C868182276DE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9B3AEAB1-0D26-41D5-B328-9A9032EFDC0E}" type="pres">
      <dgm:prSet presAssocID="{E83275D1-E06B-4863-B261-C868182276DE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FDC5BB00-4A39-4C86-B21C-004777603E62}" type="presOf" srcId="{F17890A9-4438-4829-8DA8-87125C66C082}" destId="{9B3AEAB1-0D26-41D5-B328-9A9032EFDC0E}" srcOrd="0" destOrd="2" presId="urn:microsoft.com/office/officeart/2005/8/layout/vList2"/>
    <dgm:cxn modelId="{7628A908-4447-479F-907A-8A005F3096E6}" srcId="{E83275D1-E06B-4863-B261-C868182276DE}" destId="{33996B58-2DDF-4263-8AB6-6CA471DF6233}" srcOrd="8" destOrd="0" parTransId="{7BE56C7C-3578-4ECA-9D7C-0369BA3DF84A}" sibTransId="{23019086-DA99-4A1A-8A19-89CD62058E39}"/>
    <dgm:cxn modelId="{FFF4B920-530C-4F67-9C2E-799BE1A2CACD}" srcId="{E83275D1-E06B-4863-B261-C868182276DE}" destId="{E610A177-7ED5-48BE-ADE8-DB36FB228BA6}" srcOrd="10" destOrd="0" parTransId="{1D946B98-1662-4473-9342-2061C01A94FD}" sibTransId="{50915A9C-37F0-4C66-A925-5EAE1A55DF70}"/>
    <dgm:cxn modelId="{0EA93923-B3BF-4EF5-8CBA-AFB5A29036E9}" srcId="{E83275D1-E06B-4863-B261-C868182276DE}" destId="{F333DAD5-AA31-4E97-8700-04C82B91B81A}" srcOrd="9" destOrd="0" parTransId="{9558D876-A578-43DB-B45F-BF722A19BC24}" sibTransId="{B9FD5ADD-607C-43E2-BF1A-565A6D5EBB82}"/>
    <dgm:cxn modelId="{62425A2C-B41A-4D7A-9BF3-BD725B1DC10D}" srcId="{E83275D1-E06B-4863-B261-C868182276DE}" destId="{A88C0F5A-A455-41CF-AC1C-7020C810E1B0}" srcOrd="11" destOrd="0" parTransId="{51FB393F-B74F-43CF-AF30-936F3287FFB9}" sibTransId="{510AC83C-A4CF-4A2D-8EB0-C6C630FBEBFF}"/>
    <dgm:cxn modelId="{41010B35-5119-4A83-8B61-EEA8D3FD974B}" srcId="{E83275D1-E06B-4863-B261-C868182276DE}" destId="{65CAC4CD-DB42-4689-8C54-158A45FB3BD4}" srcOrd="4" destOrd="0" parTransId="{22AD946B-CE5D-407E-BDF2-01947B97869D}" sibTransId="{1822CF95-F0CA-435B-9147-3166AC918937}"/>
    <dgm:cxn modelId="{5C0F063B-064E-4D03-8850-57CE6A36575B}" srcId="{E83275D1-E06B-4863-B261-C868182276DE}" destId="{FB3E7C83-8749-43F2-90D1-2BEBEA9CFFEC}" srcOrd="14" destOrd="0" parTransId="{66EA7F7A-63E5-43AB-9AB5-CF8C00527B6A}" sibTransId="{A214F864-329D-4845-B235-8D4F67D4ABB7}"/>
    <dgm:cxn modelId="{F44E8560-5AAC-4C30-A70F-67643B2A2549}" srcId="{E83275D1-E06B-4863-B261-C868182276DE}" destId="{77F2DDE3-CCF6-4B63-BB50-5109760DE522}" srcOrd="5" destOrd="0" parTransId="{1E64A0FD-65E1-46BB-A360-3EEC7776AAA0}" sibTransId="{6AD538C7-54BC-4AB5-8F78-CE346F967854}"/>
    <dgm:cxn modelId="{84DA5D69-45CB-41A4-A0CA-6664C454DC3B}" type="presOf" srcId="{5ED41CF5-093E-4A9C-9A7E-BD13B85EDE12}" destId="{9B3AEAB1-0D26-41D5-B328-9A9032EFDC0E}" srcOrd="0" destOrd="6" presId="urn:microsoft.com/office/officeart/2005/8/layout/vList2"/>
    <dgm:cxn modelId="{3B5DF36F-72EA-421C-AC9C-91952E98137C}" type="presOf" srcId="{C090DB46-F10B-4F7C-A825-E141E96DCB1B}" destId="{9B3AEAB1-0D26-41D5-B328-9A9032EFDC0E}" srcOrd="0" destOrd="12" presId="urn:microsoft.com/office/officeart/2005/8/layout/vList2"/>
    <dgm:cxn modelId="{89486970-F26E-46CF-ABFF-FB9933F7CC5C}" type="presOf" srcId="{E610A177-7ED5-48BE-ADE8-DB36FB228BA6}" destId="{9B3AEAB1-0D26-41D5-B328-9A9032EFDC0E}" srcOrd="0" destOrd="10" presId="urn:microsoft.com/office/officeart/2005/8/layout/vList2"/>
    <dgm:cxn modelId="{8C1BDA51-48EC-44FD-90A9-39C1CCE539E9}" type="presOf" srcId="{FB3E7C83-8749-43F2-90D1-2BEBEA9CFFEC}" destId="{9B3AEAB1-0D26-41D5-B328-9A9032EFDC0E}" srcOrd="0" destOrd="14" presId="urn:microsoft.com/office/officeart/2005/8/layout/vList2"/>
    <dgm:cxn modelId="{98692E55-C28E-4DBC-9CC5-750AAC67BD52}" srcId="{E83275D1-E06B-4863-B261-C868182276DE}" destId="{5ED41CF5-093E-4A9C-9A7E-BD13B85EDE12}" srcOrd="6" destOrd="0" parTransId="{8A5F71F6-1CF0-4CA0-ACDC-4EFA468807BF}" sibTransId="{DEAF448B-CF96-4997-BB30-6C839A72925A}"/>
    <dgm:cxn modelId="{AFCCB575-D158-45A0-A79A-AC8BD1728F02}" srcId="{E83275D1-E06B-4863-B261-C868182276DE}" destId="{C090DB46-F10B-4F7C-A825-E141E96DCB1B}" srcOrd="12" destOrd="0" parTransId="{05170C13-A013-4E61-A16B-C1E3F4051DCA}" sibTransId="{D9019A61-3A3F-4EF5-9DA0-C3AE6FBC11AC}"/>
    <dgm:cxn modelId="{B31E8956-6FE8-4926-A66D-9E39B2F2F6F2}" type="presOf" srcId="{65CAC4CD-DB42-4689-8C54-158A45FB3BD4}" destId="{9B3AEAB1-0D26-41D5-B328-9A9032EFDC0E}" srcOrd="0" destOrd="4" presId="urn:microsoft.com/office/officeart/2005/8/layout/vList2"/>
    <dgm:cxn modelId="{DB9CA279-5AE7-46EF-8F2F-BE39B8154300}" srcId="{E83275D1-E06B-4863-B261-C868182276DE}" destId="{9AC432F6-E9C0-4276-9880-988D753AE308}" srcOrd="0" destOrd="0" parTransId="{B013A4E2-196D-416A-AEEF-AC80354C3B7A}" sibTransId="{C213D671-224A-4EF2-9125-494FE2BA94D7}"/>
    <dgm:cxn modelId="{1D397381-E565-48F6-9976-E695684AB7F0}" type="presOf" srcId="{9AC432F6-E9C0-4276-9880-988D753AE308}" destId="{9B3AEAB1-0D26-41D5-B328-9A9032EFDC0E}" srcOrd="0" destOrd="0" presId="urn:microsoft.com/office/officeart/2005/8/layout/vList2"/>
    <dgm:cxn modelId="{5D2EB982-68A5-480C-8DFA-3CE2A5849641}" type="presOf" srcId="{B30CEC0C-0B75-4B37-9165-936D54390691}" destId="{A61EEEC8-1A15-4D54-830E-259232958934}" srcOrd="0" destOrd="0" presId="urn:microsoft.com/office/officeart/2005/8/layout/vList2"/>
    <dgm:cxn modelId="{F12EF58E-1239-466E-8620-D4ED425F527B}" type="presOf" srcId="{B3FE5B98-1D2C-46BE-8D67-E883932E47F7}" destId="{9B3AEAB1-0D26-41D5-B328-9A9032EFDC0E}" srcOrd="0" destOrd="1" presId="urn:microsoft.com/office/officeart/2005/8/layout/vList2"/>
    <dgm:cxn modelId="{2D769C91-CC4B-4DBF-9A50-899B87F0300F}" type="presOf" srcId="{77F2DDE3-CCF6-4B63-BB50-5109760DE522}" destId="{9B3AEAB1-0D26-41D5-B328-9A9032EFDC0E}" srcOrd="0" destOrd="5" presId="urn:microsoft.com/office/officeart/2005/8/layout/vList2"/>
    <dgm:cxn modelId="{022FEAA3-ED71-47EA-B34D-8BFB4C0C2977}" type="presOf" srcId="{33996B58-2DDF-4263-8AB6-6CA471DF6233}" destId="{9B3AEAB1-0D26-41D5-B328-9A9032EFDC0E}" srcOrd="0" destOrd="8" presId="urn:microsoft.com/office/officeart/2005/8/layout/vList2"/>
    <dgm:cxn modelId="{C60C74A6-683B-4843-99E0-F37693B5A912}" srcId="{E83275D1-E06B-4863-B261-C868182276DE}" destId="{BECE659D-66BC-4C42-8556-F93778A6CD1A}" srcOrd="13" destOrd="0" parTransId="{BB615D5D-E6CC-42E9-BAD7-552F1D7A2352}" sibTransId="{2A8B9036-8781-46AA-9C6F-E12FC9CFDA87}"/>
    <dgm:cxn modelId="{24D296AE-057A-459B-AE2B-4A0E95AA4771}" srcId="{E83275D1-E06B-4863-B261-C868182276DE}" destId="{F17890A9-4438-4829-8DA8-87125C66C082}" srcOrd="2" destOrd="0" parTransId="{0234A150-4F65-48DC-A9C2-82A7A820A67E}" sibTransId="{39F9A426-9321-4625-A3E9-1FF561DF3A23}"/>
    <dgm:cxn modelId="{ACD620B2-6ECD-41DE-A2B4-94C97EA0D6EB}" type="presOf" srcId="{03857423-B729-450B-A501-4A61B663BE0E}" destId="{9B3AEAB1-0D26-41D5-B328-9A9032EFDC0E}" srcOrd="0" destOrd="15" presId="urn:microsoft.com/office/officeart/2005/8/layout/vList2"/>
    <dgm:cxn modelId="{ED2626B4-8B81-46D3-9EB4-1F4C588D95A8}" srcId="{E83275D1-E06B-4863-B261-C868182276DE}" destId="{49C081B4-7FD1-4462-9D7E-F727BE79746F}" srcOrd="3" destOrd="0" parTransId="{353D7796-7C3B-4396-849B-CF188A4EA7ED}" sibTransId="{6451C9AF-2F63-4B5F-A58D-CE4DA0EA3810}"/>
    <dgm:cxn modelId="{05B14FCE-43FD-410F-8AEE-3308DB561E5D}" srcId="{E83275D1-E06B-4863-B261-C868182276DE}" destId="{BB213F28-3CF1-4AA7-9B3B-F658B9E11177}" srcOrd="7" destOrd="0" parTransId="{67F510B7-3764-476A-BDB8-4D125D6CABEA}" sibTransId="{54989DE0-D2AC-4409-B398-EA9453DAF739}"/>
    <dgm:cxn modelId="{35E2E0D1-F6B5-417E-99DA-2066C0ED77DC}" type="presOf" srcId="{BECE659D-66BC-4C42-8556-F93778A6CD1A}" destId="{9B3AEAB1-0D26-41D5-B328-9A9032EFDC0E}" srcOrd="0" destOrd="13" presId="urn:microsoft.com/office/officeart/2005/8/layout/vList2"/>
    <dgm:cxn modelId="{20278FD6-2103-4A85-969C-3EDA441F176C}" srcId="{B30CEC0C-0B75-4B37-9165-936D54390691}" destId="{E83275D1-E06B-4863-B261-C868182276DE}" srcOrd="0" destOrd="0" parTransId="{EC403672-1CA8-46E7-855F-5F80D63155FE}" sibTransId="{062E0949-0B0F-4310-A4A0-DA0E1783CDCB}"/>
    <dgm:cxn modelId="{8446D3E6-6E6D-4CCE-8834-FE710033EC48}" type="presOf" srcId="{BB213F28-3CF1-4AA7-9B3B-F658B9E11177}" destId="{9B3AEAB1-0D26-41D5-B328-9A9032EFDC0E}" srcOrd="0" destOrd="7" presId="urn:microsoft.com/office/officeart/2005/8/layout/vList2"/>
    <dgm:cxn modelId="{37E20BEA-62E3-47FF-8F64-0065821E9DAC}" srcId="{E83275D1-E06B-4863-B261-C868182276DE}" destId="{03857423-B729-450B-A501-4A61B663BE0E}" srcOrd="15" destOrd="0" parTransId="{103FCF20-8785-44F1-A2E2-BC91203FEEC5}" sibTransId="{F2833A02-FB41-402E-A898-2CC6963B8084}"/>
    <dgm:cxn modelId="{B6FC5EEB-883B-47A7-A520-B788100003EF}" type="presOf" srcId="{49C081B4-7FD1-4462-9D7E-F727BE79746F}" destId="{9B3AEAB1-0D26-41D5-B328-9A9032EFDC0E}" srcOrd="0" destOrd="3" presId="urn:microsoft.com/office/officeart/2005/8/layout/vList2"/>
    <dgm:cxn modelId="{CAB674F7-4737-4DDE-97DA-123159DAF203}" type="presOf" srcId="{E83275D1-E06B-4863-B261-C868182276DE}" destId="{94C810FC-9C84-446B-BE3F-9A6B10DC3A2E}" srcOrd="0" destOrd="0" presId="urn:microsoft.com/office/officeart/2005/8/layout/vList2"/>
    <dgm:cxn modelId="{6B3BBEFB-25B7-497B-B559-F92003A24485}" type="presOf" srcId="{F333DAD5-AA31-4E97-8700-04C82B91B81A}" destId="{9B3AEAB1-0D26-41D5-B328-9A9032EFDC0E}" srcOrd="0" destOrd="9" presId="urn:microsoft.com/office/officeart/2005/8/layout/vList2"/>
    <dgm:cxn modelId="{856759FD-522E-4A94-A4FC-EFB8E9D6C8A4}" type="presOf" srcId="{A88C0F5A-A455-41CF-AC1C-7020C810E1B0}" destId="{9B3AEAB1-0D26-41D5-B328-9A9032EFDC0E}" srcOrd="0" destOrd="11" presId="urn:microsoft.com/office/officeart/2005/8/layout/vList2"/>
    <dgm:cxn modelId="{CC854DFF-C416-4E51-B80B-36EC200856CA}" srcId="{E83275D1-E06B-4863-B261-C868182276DE}" destId="{B3FE5B98-1D2C-46BE-8D67-E883932E47F7}" srcOrd="1" destOrd="0" parTransId="{3B832CF5-32FD-48EA-93DC-DCAE375744FA}" sibTransId="{4E5F6DF8-1652-4162-8253-5DEA6CEBA51A}"/>
    <dgm:cxn modelId="{604D12CD-42D3-45AE-8B6C-1B1380E7AFE6}" type="presParOf" srcId="{A61EEEC8-1A15-4D54-830E-259232958934}" destId="{94C810FC-9C84-446B-BE3F-9A6B10DC3A2E}" srcOrd="0" destOrd="0" presId="urn:microsoft.com/office/officeart/2005/8/layout/vList2"/>
    <dgm:cxn modelId="{15830B0A-16E0-43AC-91A7-BB2AC2067C0C}" type="presParOf" srcId="{A61EEEC8-1A15-4D54-830E-259232958934}" destId="{9B3AEAB1-0D26-41D5-B328-9A9032EFDC0E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758AA0-5EBF-481C-B7C5-8D04B856BF34}">
      <dsp:nvSpPr>
        <dsp:cNvPr id="0" name=""/>
        <dsp:cNvSpPr/>
      </dsp:nvSpPr>
      <dsp:spPr>
        <a:xfrm>
          <a:off x="0" y="100616"/>
          <a:ext cx="8128000" cy="55165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300" kern="1200" dirty="0"/>
            <a:t>Che cos’è?</a:t>
          </a:r>
        </a:p>
      </dsp:txBody>
      <dsp:txXfrm>
        <a:off x="26930" y="127546"/>
        <a:ext cx="8074140" cy="497795"/>
      </dsp:txXfrm>
    </dsp:sp>
    <dsp:sp modelId="{A5CA873A-5448-4ECC-AEAE-DFA168DEA076}">
      <dsp:nvSpPr>
        <dsp:cNvPr id="0" name=""/>
        <dsp:cNvSpPr/>
      </dsp:nvSpPr>
      <dsp:spPr>
        <a:xfrm>
          <a:off x="0" y="652271"/>
          <a:ext cx="8128000" cy="46657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8064" tIns="29210" rIns="163576" bIns="2921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1800" kern="1200" dirty="0"/>
            <a:t>Processi che coinvolgono persone nell’arco dell’adultità (Maria Chiara, Sara S.)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1800" kern="1200" dirty="0"/>
            <a:t>Arco della vita (Martina P.)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1800" kern="1200" dirty="0"/>
            <a:t>Scambio, cura reciproca, interiorizzazione, interazione (Maria Chiara)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1800" kern="1200" dirty="0"/>
            <a:t>Formazione da «dopo l’obbligo» a tutto il corso della vita (Camilla, Giulia S., Eleonora. Stefania, Noemi, Valentina, Laura)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1800" kern="1200" dirty="0"/>
            <a:t>Il quotidiano operare (Giulia S.)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1800" kern="1200" dirty="0"/>
            <a:t>Disciplina collocata in ambito umanistico (Giulia M.)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1800" kern="1200" dirty="0"/>
            <a:t>Approccio alla continuità formativa (Sara F.)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1800" kern="1200" dirty="0"/>
            <a:t>Orientamento formativo (Margherita, Gianluca)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1800" kern="1200" dirty="0"/>
            <a:t>Cura della persona adulta affinché eviti la stagnazione (Noemi)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1800" kern="1200" dirty="0"/>
            <a:t>Individuazione di strategie educative differenziate (Gianluca, Martina P.)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1800" kern="1200" dirty="0"/>
            <a:t>Sistema di apprendimento (Valentina) permanente, metodi e contenuti (Martina F.)</a:t>
          </a:r>
        </a:p>
      </dsp:txBody>
      <dsp:txXfrm>
        <a:off x="0" y="652271"/>
        <a:ext cx="8128000" cy="466578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66BF5E8-C835-4617-A954-E58878BD3808}">
      <dsp:nvSpPr>
        <dsp:cNvPr id="0" name=""/>
        <dsp:cNvSpPr/>
      </dsp:nvSpPr>
      <dsp:spPr>
        <a:xfrm>
          <a:off x="0" y="31878"/>
          <a:ext cx="8128000" cy="5276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200" kern="1200" dirty="0"/>
            <a:t>I destinatari</a:t>
          </a:r>
        </a:p>
      </dsp:txBody>
      <dsp:txXfrm>
        <a:off x="25759" y="57637"/>
        <a:ext cx="8076482" cy="476152"/>
      </dsp:txXfrm>
    </dsp:sp>
    <dsp:sp modelId="{0D8AE3CF-4914-4587-A147-E458A8043A47}">
      <dsp:nvSpPr>
        <dsp:cNvPr id="0" name=""/>
        <dsp:cNvSpPr/>
      </dsp:nvSpPr>
      <dsp:spPr>
        <a:xfrm>
          <a:off x="0" y="559548"/>
          <a:ext cx="8128000" cy="48272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8064" tIns="27940" rIns="156464" bIns="2794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1700" kern="1200" dirty="0"/>
            <a:t>Non un periodo di vita </a:t>
          </a:r>
          <a:r>
            <a:rPr lang="it-IT" sz="1700" kern="1200"/>
            <a:t>specifico (Liliana</a:t>
          </a:r>
          <a:r>
            <a:rPr lang="it-IT" sz="1700" kern="1200" dirty="0"/>
            <a:t>)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1700" kern="1200" dirty="0"/>
            <a:t>A volte si manifestano intenzionalmente, a volte involontariamente (Maria Chiara)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1700" kern="1200" dirty="0"/>
            <a:t>Anziani (Giulia S.)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1700" kern="1200" dirty="0"/>
            <a:t>Donne vittime di violenza (Giulia S.)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1700" kern="1200" dirty="0"/>
            <a:t>Tutti (a prescindere dalla condizione: Giulia S.)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1700" kern="1200" dirty="0"/>
            <a:t>Fascia d’individui definita adulta (Eleonora, Noemi, Sara S.)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1700" kern="1200" dirty="0"/>
            <a:t>Persone che hanno superato l’adolescenza, che sono giunte alla maturità (Giulia M., Sara F., Stefania, Liliana), dai 16/18 anni in su (Martina F., Laura)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1700" kern="1200" dirty="0"/>
            <a:t>Disabili (Sara F., Margherita)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1700" kern="1200" dirty="0"/>
            <a:t>Detenuti (Sara F.)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1700" kern="1200" dirty="0"/>
            <a:t>Genitori e genitorialità (Sara F.)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1700" kern="1200" dirty="0"/>
            <a:t>Soggetti con dipendenze e svantaggio sociale (Margherita)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1700" kern="1200" dirty="0"/>
            <a:t>Chi possiede già un bagaglio conoscitivo (Noemi)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1700" kern="1200" dirty="0"/>
            <a:t>Adulti che necessitano di riorientarsi (Gianluca) o che non hanno acquisito un’istruzione adeguata (Valentina)</a:t>
          </a:r>
        </a:p>
      </dsp:txBody>
      <dsp:txXfrm>
        <a:off x="0" y="559548"/>
        <a:ext cx="8128000" cy="482724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87A306-BBE4-43B2-82F9-0D2C83B35616}">
      <dsp:nvSpPr>
        <dsp:cNvPr id="0" name=""/>
        <dsp:cNvSpPr/>
      </dsp:nvSpPr>
      <dsp:spPr>
        <a:xfrm>
          <a:off x="0" y="27446"/>
          <a:ext cx="8128000" cy="74353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100" kern="1200" dirty="0"/>
            <a:t>Chi la compie?</a:t>
          </a:r>
        </a:p>
      </dsp:txBody>
      <dsp:txXfrm>
        <a:off x="36296" y="63742"/>
        <a:ext cx="8055408" cy="670943"/>
      </dsp:txXfrm>
    </dsp:sp>
    <dsp:sp modelId="{2213D6A4-80B3-48ED-BDE8-6FAB4F6DE6A0}">
      <dsp:nvSpPr>
        <dsp:cNvPr id="0" name=""/>
        <dsp:cNvSpPr/>
      </dsp:nvSpPr>
      <dsp:spPr>
        <a:xfrm>
          <a:off x="0" y="770981"/>
          <a:ext cx="8128000" cy="46202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8064" tIns="39370" rIns="220472" bIns="3937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2400" kern="1200" dirty="0"/>
            <a:t>Educatori (Noemi, Laura) e pedagogisti (con piani d’intervento flessibili: Maria Chiara) (Camilla, Giulia S., Eleonora, Giulia M., Sara F., Stefania, Liliana, Gianluca, Sara S.)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2400" kern="1200" dirty="0"/>
            <a:t>Psicologi/psichiatri (Giulia S., Eleonora, Stefania, Sara S.)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2400" kern="1200" dirty="0"/>
            <a:t>Formatori in senso più generale (Camilla, Martina F.)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2400" kern="1200" dirty="0"/>
            <a:t>Insegnanti (Camilla, Sara F.)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2400" kern="1200" dirty="0"/>
            <a:t>Genitori (guida e modello) (Giulia S.)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2400" kern="1200" dirty="0"/>
            <a:t>Operatori in team (Giulia M.)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2400" kern="1200" dirty="0"/>
            <a:t>Assistenti sociali (Sara F.)</a:t>
          </a:r>
        </a:p>
      </dsp:txBody>
      <dsp:txXfrm>
        <a:off x="0" y="770981"/>
        <a:ext cx="8128000" cy="462024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F25AE7-913E-4EB5-B285-7176245B17CB}">
      <dsp:nvSpPr>
        <dsp:cNvPr id="0" name=""/>
        <dsp:cNvSpPr/>
      </dsp:nvSpPr>
      <dsp:spPr>
        <a:xfrm>
          <a:off x="0" y="43016"/>
          <a:ext cx="8128000" cy="4557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900" kern="1200" dirty="0"/>
            <a:t>I luoghi</a:t>
          </a:r>
        </a:p>
      </dsp:txBody>
      <dsp:txXfrm>
        <a:off x="22246" y="65262"/>
        <a:ext cx="8083508" cy="411223"/>
      </dsp:txXfrm>
    </dsp:sp>
    <dsp:sp modelId="{5F00D4AC-09F4-4B70-8CDD-FB3DA04C794F}">
      <dsp:nvSpPr>
        <dsp:cNvPr id="0" name=""/>
        <dsp:cNvSpPr/>
      </dsp:nvSpPr>
      <dsp:spPr>
        <a:xfrm>
          <a:off x="0" y="498731"/>
          <a:ext cx="8128000" cy="48769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8064" tIns="24130" rIns="135128" bIns="2413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1500" kern="1200" dirty="0"/>
            <a:t>Casa (M. Chiara)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1500" kern="1200" dirty="0"/>
            <a:t>Lavoro (Camilla, Liliana, Martina F.)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1500" kern="1200" dirty="0"/>
            <a:t>Comunità (Eleonora, Giulia M., Noemi, Gianluca, Laura) madre-bambino (Martina P.)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1500" kern="1200" dirty="0"/>
            <a:t>Carceri (Camilla, Eleonora, Giulia M., Sara, Margherita, Gianluca, Laura)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1500" kern="1200" dirty="0"/>
            <a:t>Università (Camilla)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1500" kern="1200" dirty="0"/>
            <a:t>Tempo libero (Camilla)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1500" kern="1200" dirty="0"/>
            <a:t>Centri ricreativi; riabilitazione (Giulia S., Eleonora, Sara)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1500" kern="1200" dirty="0"/>
            <a:t>Non un luogo preciso, luoghi aggregativi (Giulia S., Sara S., Laura)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1500" kern="1200" dirty="0"/>
            <a:t>Strutture per anziani (Eleonora, Giulia M.)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1500" kern="1200" dirty="0"/>
            <a:t>Cooperative (Giulia M., Margherita)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1500" kern="1200" dirty="0"/>
            <a:t>Scuola (serale: Noemi) (Margherita, Martina F.)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1500" kern="1200" dirty="0"/>
            <a:t>Ambiente formativo (Stefania)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1500" kern="1200" dirty="0"/>
            <a:t>Famiglia (Liliana)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1500" kern="1200" dirty="0"/>
            <a:t>Società in generale (Liliana)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1500" kern="1200" dirty="0"/>
            <a:t>Case-famiglia (Martina P.)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1500" kern="1200" dirty="0"/>
            <a:t>Strutture per migranti (Martina P.)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1500" kern="1200" dirty="0"/>
            <a:t>Cura disturbi alimentari (Martina P.)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1500" kern="1200" dirty="0"/>
            <a:t>Ospedali psichiatrici (Martina P.)</a:t>
          </a:r>
        </a:p>
      </dsp:txBody>
      <dsp:txXfrm>
        <a:off x="0" y="498731"/>
        <a:ext cx="8128000" cy="487692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C810FC-9C84-446B-BE3F-9A6B10DC3A2E}">
      <dsp:nvSpPr>
        <dsp:cNvPr id="0" name=""/>
        <dsp:cNvSpPr/>
      </dsp:nvSpPr>
      <dsp:spPr>
        <a:xfrm>
          <a:off x="0" y="3686"/>
          <a:ext cx="8128000" cy="4557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900" kern="1200" dirty="0"/>
            <a:t>Obiettivi</a:t>
          </a:r>
        </a:p>
      </dsp:txBody>
      <dsp:txXfrm>
        <a:off x="22246" y="25932"/>
        <a:ext cx="8083508" cy="411223"/>
      </dsp:txXfrm>
    </dsp:sp>
    <dsp:sp modelId="{9B3AEAB1-0D26-41D5-B328-9A9032EFDC0E}">
      <dsp:nvSpPr>
        <dsp:cNvPr id="0" name=""/>
        <dsp:cNvSpPr/>
      </dsp:nvSpPr>
      <dsp:spPr>
        <a:xfrm>
          <a:off x="0" y="459401"/>
          <a:ext cx="8128000" cy="49555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8064" tIns="24130" rIns="135128" bIns="2413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1500" kern="1200" dirty="0"/>
            <a:t>Far maturare consapevolezze su di sé (Sara F., Margherita, Liliana, Gianluca, Sara S.)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1500" kern="1200" dirty="0"/>
            <a:t>Riflettere sull’adultità e la maturità (Camilla)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1500" kern="1200" dirty="0"/>
            <a:t>Facilitare apprendimento e responsabilizzazione (Camilla); anche come responsabilità di sé e dell’altro (Liliana, Sara S.)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1500" kern="1200" dirty="0"/>
            <a:t>Guida e sostegno (Giulia S.)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1500" kern="1200" dirty="0"/>
            <a:t>Rieducazione (Eleonora, Stefania)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1500" kern="1200" dirty="0"/>
            <a:t>Autonomia (Eleonora; Giulia M., Stefania, Laura)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1500" kern="1200" dirty="0"/>
            <a:t>Incentivare il percorso formativo della persona (Sara F.)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1500" kern="1200" dirty="0"/>
            <a:t>Identità (Gianluca, Martina P.), aspettative esistenziali, opportunità lavorative (Martina F.) (Margherita)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1500" kern="1200" dirty="0"/>
            <a:t>Competenze e potenzialità personali; crescita in tutti i sensi (Margherita, Martina F.), Laura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1500" kern="1200" dirty="0"/>
            <a:t>Presa in carico educativa (Stefania)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1500" kern="1200" dirty="0"/>
            <a:t>La cura (Stefania)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1500" kern="1200" dirty="0"/>
            <a:t>Mantenere viva la volontà di conoscere; formazione mai conclusa (Noemi)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1500" kern="1200" dirty="0"/>
            <a:t>Conoscere se stesso (Liliana)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1500" kern="1200" dirty="0"/>
            <a:t>Medesimi dell’educazione in senso generale (Liliana)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1500" kern="1200" dirty="0"/>
            <a:t>Inclusione sociale (Gianluca, Martina F., Martina P.)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1500" kern="1200" dirty="0"/>
            <a:t>Formazione professionale (Valentina)</a:t>
          </a:r>
        </a:p>
      </dsp:txBody>
      <dsp:txXfrm>
        <a:off x="0" y="459401"/>
        <a:ext cx="8128000" cy="49555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panoramica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it-IT"/>
              <a:t>Modifica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it-IT"/>
              <a:t>Modifica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3/10/2019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7DAAD94-B33B-42F7-B31B-5B22474E6E0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Idee sull’educazione degli adulti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FCD54900-F5C1-4795-9AE7-CD7143E6204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/>
              <a:t>AA 2018/2019</a:t>
            </a:r>
          </a:p>
        </p:txBody>
      </p:sp>
    </p:spTree>
    <p:extLst>
      <p:ext uri="{BB962C8B-B14F-4D97-AF65-F5344CB8AC3E}">
        <p14:creationId xmlns:p14="http://schemas.microsoft.com/office/powerpoint/2010/main" val="14642740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a 1">
            <a:extLst>
              <a:ext uri="{FF2B5EF4-FFF2-40B4-BE49-F238E27FC236}">
                <a16:creationId xmlns:a16="http://schemas.microsoft.com/office/drawing/2014/main" id="{24C0D510-05D5-4FDE-BAF4-06B65207FF8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37569978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112731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a 1">
            <a:extLst>
              <a:ext uri="{FF2B5EF4-FFF2-40B4-BE49-F238E27FC236}">
                <a16:creationId xmlns:a16="http://schemas.microsoft.com/office/drawing/2014/main" id="{639415EE-C2D7-425B-8615-D0207F3DF5E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81228313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877534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a 1">
            <a:extLst>
              <a:ext uri="{FF2B5EF4-FFF2-40B4-BE49-F238E27FC236}">
                <a16:creationId xmlns:a16="http://schemas.microsoft.com/office/drawing/2014/main" id="{C46FFB05-2013-4D86-823D-BE4D78B8F01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87538645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225247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a 1">
            <a:extLst>
              <a:ext uri="{FF2B5EF4-FFF2-40B4-BE49-F238E27FC236}">
                <a16:creationId xmlns:a16="http://schemas.microsoft.com/office/drawing/2014/main" id="{A3DC1DF3-CEB4-4BDE-A7DF-A31839D1642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12110284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819578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a 1">
            <a:extLst>
              <a:ext uri="{FF2B5EF4-FFF2-40B4-BE49-F238E27FC236}">
                <a16:creationId xmlns:a16="http://schemas.microsoft.com/office/drawing/2014/main" id="{4A7DECB0-3979-4D41-AE81-567185B6999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52785235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38607363"/>
      </p:ext>
    </p:extLst>
  </p:cSld>
  <p:clrMapOvr>
    <a:masterClrMapping/>
  </p:clrMapOvr>
</p:sld>
</file>

<file path=ppt/theme/theme1.xml><?xml version="1.0" encoding="utf-8"?>
<a:theme xmlns:a="http://schemas.openxmlformats.org/drawingml/2006/main" name="Sezion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205</TotalTime>
  <Words>713</Words>
  <Application>Microsoft Office PowerPoint</Application>
  <PresentationFormat>Widescreen</PresentationFormat>
  <Paragraphs>72</Paragraphs>
  <Slides>6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9" baseType="lpstr">
      <vt:lpstr>Century Gothic</vt:lpstr>
      <vt:lpstr>Wingdings 3</vt:lpstr>
      <vt:lpstr>Sezione</vt:lpstr>
      <vt:lpstr>Idee sull’educazione degli adulti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Idee sull’educazione degli adulti</dc:title>
  <dc:creator>Claudia Secci</dc:creator>
  <cp:lastModifiedBy>Claudia Secci</cp:lastModifiedBy>
  <cp:revision>21</cp:revision>
  <dcterms:created xsi:type="dcterms:W3CDTF">2019-03-04T18:48:14Z</dcterms:created>
  <dcterms:modified xsi:type="dcterms:W3CDTF">2019-03-10T21:01:40Z</dcterms:modified>
</cp:coreProperties>
</file>