
<file path=[Content_Types].xml><?xml version="1.0" encoding="utf-8"?>
<Types xmlns="http://schemas.openxmlformats.org/package/2006/content-types">
  <Default Extension="xml" ContentType="application/xml"/>
  <Default Extension="jpeg" ContentType="image/jpeg"/>
  <Default Extension="png" ContentType="image/png"/>
  <Default Extension="gif" ContentType="image/gif"/>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64" r:id="rId2"/>
    <p:sldId id="265" r:id="rId3"/>
    <p:sldId id="266" r:id="rId4"/>
    <p:sldId id="267" r:id="rId5"/>
    <p:sldId id="269" r:id="rId6"/>
    <p:sldId id="277" r:id="rId7"/>
    <p:sldId id="270" r:id="rId8"/>
    <p:sldId id="271" r:id="rId9"/>
    <p:sldId id="272" r:id="rId10"/>
    <p:sldId id="274" r:id="rId11"/>
    <p:sldId id="275" r:id="rId12"/>
    <p:sldId id="276" r:id="rId13"/>
    <p:sldId id="257" r:id="rId14"/>
    <p:sldId id="288" r:id="rId15"/>
    <p:sldId id="289" r:id="rId16"/>
    <p:sldId id="258" r:id="rId17"/>
    <p:sldId id="287" r:id="rId18"/>
    <p:sldId id="286" r:id="rId19"/>
    <p:sldId id="259" r:id="rId20"/>
    <p:sldId id="260" r:id="rId21"/>
    <p:sldId id="261" r:id="rId22"/>
    <p:sldId id="278" r:id="rId23"/>
    <p:sldId id="279" r:id="rId24"/>
    <p:sldId id="280" r:id="rId25"/>
    <p:sldId id="281" r:id="rId26"/>
    <p:sldId id="282" r:id="rId27"/>
    <p:sldId id="283" r:id="rId28"/>
    <p:sldId id="284" r:id="rId29"/>
    <p:sldId id="285" r:id="rId30"/>
    <p:sldId id="262" r:id="rId31"/>
    <p:sldId id="263" r:id="rId32"/>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7"/>
    <p:restoredTop sz="92742"/>
  </p:normalViewPr>
  <p:slideViewPr>
    <p:cSldViewPr>
      <p:cViewPr>
        <p:scale>
          <a:sx n="80" d="100"/>
          <a:sy n="80" d="100"/>
        </p:scale>
        <p:origin x="520" y="25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notesMaster" Target="notesMasters/notesMaster1.xml"/><Relationship Id="rId34" Type="http://schemas.openxmlformats.org/officeDocument/2006/relationships/presProps" Target="presProps.xml"/><Relationship Id="rId35" Type="http://schemas.openxmlformats.org/officeDocument/2006/relationships/viewProps" Target="viewProps.xml"/><Relationship Id="rId36" Type="http://schemas.openxmlformats.org/officeDocument/2006/relationships/theme" Target="theme/theme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C868140-7DA0-4C0F-BA7B-A6D7F53CB975}"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GB"/>
        </a:p>
      </dgm:t>
    </dgm:pt>
    <dgm:pt modelId="{5C369672-E649-4622-A110-6911F9ABA5CA}">
      <dgm:prSet phldrT="[Testo]"/>
      <dgm:spPr/>
      <dgm:t>
        <a:bodyPr/>
        <a:lstStyle/>
        <a:p>
          <a:r>
            <a:rPr lang="en-GB" dirty="0" smtClean="0"/>
            <a:t>A</a:t>
          </a:r>
          <a:endParaRPr lang="en-GB" dirty="0"/>
        </a:p>
      </dgm:t>
    </dgm:pt>
    <dgm:pt modelId="{ED471C5C-774E-4584-8B10-38B5BA201ED1}" type="parTrans" cxnId="{A288258F-4A0C-418D-B661-52334C5FC3F8}">
      <dgm:prSet/>
      <dgm:spPr/>
      <dgm:t>
        <a:bodyPr/>
        <a:lstStyle/>
        <a:p>
          <a:endParaRPr lang="en-GB"/>
        </a:p>
      </dgm:t>
    </dgm:pt>
    <dgm:pt modelId="{15F0808F-630E-4633-B9ED-7FB260ED7758}" type="sibTrans" cxnId="{A288258F-4A0C-418D-B661-52334C5FC3F8}">
      <dgm:prSet/>
      <dgm:spPr/>
      <dgm:t>
        <a:bodyPr/>
        <a:lstStyle/>
        <a:p>
          <a:endParaRPr lang="en-GB"/>
        </a:p>
      </dgm:t>
    </dgm:pt>
    <dgm:pt modelId="{C1551D46-4031-4803-97BE-6D08325C9E59}">
      <dgm:prSet phldrT="[Testo]"/>
      <dgm:spPr/>
      <dgm:t>
        <a:bodyPr/>
        <a:lstStyle/>
        <a:p>
          <a:r>
            <a:rPr lang="en-GB" dirty="0" smtClean="0"/>
            <a:t>B</a:t>
          </a:r>
          <a:endParaRPr lang="en-GB" dirty="0"/>
        </a:p>
      </dgm:t>
    </dgm:pt>
    <dgm:pt modelId="{6E7E9278-CE22-47B3-84BD-24C14965DC28}" type="parTrans" cxnId="{61C42EB5-AEFB-4588-9781-679C116B3682}">
      <dgm:prSet/>
      <dgm:spPr/>
      <dgm:t>
        <a:bodyPr/>
        <a:lstStyle/>
        <a:p>
          <a:endParaRPr lang="en-GB"/>
        </a:p>
      </dgm:t>
    </dgm:pt>
    <dgm:pt modelId="{571D308C-E78E-4D5C-A7F3-5D1FBE4F17B8}" type="sibTrans" cxnId="{61C42EB5-AEFB-4588-9781-679C116B3682}">
      <dgm:prSet/>
      <dgm:spPr/>
      <dgm:t>
        <a:bodyPr/>
        <a:lstStyle/>
        <a:p>
          <a:endParaRPr lang="en-GB"/>
        </a:p>
      </dgm:t>
    </dgm:pt>
    <dgm:pt modelId="{527D4D77-D381-4A56-B9BE-7526E9FB9631}">
      <dgm:prSet phldrT="[Testo]" custT="1"/>
      <dgm:spPr/>
      <dgm:t>
        <a:bodyPr/>
        <a:lstStyle/>
        <a:p>
          <a:r>
            <a:rPr lang="it-IT" sz="2800" b="0" dirty="0" smtClean="0"/>
            <a:t>/'</a:t>
          </a:r>
          <a:r>
            <a:rPr lang="it-IT" sz="2800" b="0" dirty="0" err="1" smtClean="0"/>
            <a:t>mænɪdʒə</a:t>
          </a:r>
          <a:r>
            <a:rPr lang="it-IT" sz="2800" b="0" dirty="0" smtClean="0"/>
            <a:t>(r)/</a:t>
          </a:r>
          <a:endParaRPr lang="en-GB" sz="2800" dirty="0"/>
        </a:p>
      </dgm:t>
    </dgm:pt>
    <dgm:pt modelId="{B8A4CC1D-CA0D-4611-9F8A-0835AFDA915F}" type="parTrans" cxnId="{2CE9DE24-84ED-4AFD-9215-B7B8FA9ACFE1}">
      <dgm:prSet/>
      <dgm:spPr/>
      <dgm:t>
        <a:bodyPr/>
        <a:lstStyle/>
        <a:p>
          <a:endParaRPr lang="en-GB"/>
        </a:p>
      </dgm:t>
    </dgm:pt>
    <dgm:pt modelId="{C2600907-26DF-4C49-88E9-7A6DB605A5CD}" type="sibTrans" cxnId="{2CE9DE24-84ED-4AFD-9215-B7B8FA9ACFE1}">
      <dgm:prSet/>
      <dgm:spPr/>
      <dgm:t>
        <a:bodyPr/>
        <a:lstStyle/>
        <a:p>
          <a:endParaRPr lang="en-GB"/>
        </a:p>
      </dgm:t>
    </dgm:pt>
    <dgm:pt modelId="{99FF6097-92EC-4C57-B9FA-1949E5577982}">
      <dgm:prSet phldrT="[Testo]" custT="1"/>
      <dgm:spPr/>
      <dgm:t>
        <a:bodyPr/>
        <a:lstStyle/>
        <a:p>
          <a:r>
            <a:rPr lang="it-IT" sz="2800" b="0" i="0" dirty="0" smtClean="0"/>
            <a:t>/ˌ</a:t>
          </a:r>
          <a:r>
            <a:rPr lang="it-IT" sz="2800" b="0" i="0" dirty="0" err="1" smtClean="0"/>
            <a:t>ɪnstɪ</a:t>
          </a:r>
          <a:r>
            <a:rPr lang="it-IT" sz="2800" b="0" i="0" dirty="0" smtClean="0"/>
            <a:t>ˈ</a:t>
          </a:r>
          <a:r>
            <a:rPr lang="it-IT" sz="2800" b="0" i="0" dirty="0" err="1" smtClean="0"/>
            <a:t>tju</a:t>
          </a:r>
          <a:r>
            <a:rPr lang="it-IT" sz="2800" b="0" i="0" dirty="0" smtClean="0"/>
            <a:t>ː</a:t>
          </a:r>
          <a:r>
            <a:rPr lang="it-IT" sz="2800" b="0" i="0" dirty="0" err="1" smtClean="0"/>
            <a:t>ʃən</a:t>
          </a:r>
          <a:r>
            <a:rPr lang="it-IT" sz="2800" b="0" i="0" dirty="0" smtClean="0"/>
            <a:t>/</a:t>
          </a:r>
          <a:endParaRPr lang="en-GB" sz="2800" dirty="0"/>
        </a:p>
      </dgm:t>
    </dgm:pt>
    <dgm:pt modelId="{EB8F333B-884A-4A78-B7C2-ED302DC85C19}" type="parTrans" cxnId="{7DCCC04F-C2BC-4B3A-950C-59225EE4BBE1}">
      <dgm:prSet/>
      <dgm:spPr/>
      <dgm:t>
        <a:bodyPr/>
        <a:lstStyle/>
        <a:p>
          <a:endParaRPr lang="en-GB"/>
        </a:p>
      </dgm:t>
    </dgm:pt>
    <dgm:pt modelId="{03BF42B7-6E03-4826-BF7E-8597EDD3F2FA}" type="sibTrans" cxnId="{7DCCC04F-C2BC-4B3A-950C-59225EE4BBE1}">
      <dgm:prSet/>
      <dgm:spPr/>
      <dgm:t>
        <a:bodyPr/>
        <a:lstStyle/>
        <a:p>
          <a:endParaRPr lang="en-GB"/>
        </a:p>
      </dgm:t>
    </dgm:pt>
    <dgm:pt modelId="{99610C73-8A5D-4266-80D6-C82C14ECBD11}">
      <dgm:prSet phldrT="[Testo]" custT="1"/>
      <dgm:spPr/>
      <dgm:t>
        <a:bodyPr/>
        <a:lstStyle/>
        <a:p>
          <a:r>
            <a:rPr lang="it-IT" sz="2800" b="0" i="0" dirty="0" smtClean="0"/>
            <a:t>/ˈ</a:t>
          </a:r>
          <a:r>
            <a:rPr lang="it-IT" sz="2800" b="0" i="0" dirty="0" err="1" smtClean="0"/>
            <a:t>kʌltʃə</a:t>
          </a:r>
          <a:r>
            <a:rPr lang="it-IT" sz="2800" b="0" i="0" dirty="0" smtClean="0"/>
            <a:t>ʳ/</a:t>
          </a:r>
          <a:endParaRPr lang="en-GB" sz="2800" dirty="0"/>
        </a:p>
      </dgm:t>
    </dgm:pt>
    <dgm:pt modelId="{B83D30A4-3BBC-45F5-B2D9-1595F5AF5F1D}" type="parTrans" cxnId="{A9738C8E-4134-42B3-AF94-E9A822EFB63C}">
      <dgm:prSet/>
      <dgm:spPr/>
    </dgm:pt>
    <dgm:pt modelId="{A899C9F1-A35E-45F0-939D-9A59FD5A258A}" type="sibTrans" cxnId="{A9738C8E-4134-42B3-AF94-E9A822EFB63C}">
      <dgm:prSet/>
      <dgm:spPr/>
    </dgm:pt>
    <dgm:pt modelId="{64826C98-29EF-4E06-BA0B-AF221F73B434}">
      <dgm:prSet phldrT="[Testo]" custT="1"/>
      <dgm:spPr/>
      <dgm:t>
        <a:bodyPr/>
        <a:lstStyle/>
        <a:p>
          <a:r>
            <a:rPr lang="it-IT" sz="2800" b="0" dirty="0" smtClean="0"/>
            <a:t>/</a:t>
          </a:r>
          <a:r>
            <a:rPr lang="it-IT" sz="2800" b="0" dirty="0" err="1" smtClean="0"/>
            <a:t>‚məʊtɪ</a:t>
          </a:r>
          <a:r>
            <a:rPr lang="it-IT" sz="2800" b="0" dirty="0" smtClean="0"/>
            <a:t>'</a:t>
          </a:r>
          <a:r>
            <a:rPr lang="it-IT" sz="2800" b="0" dirty="0" err="1" smtClean="0"/>
            <a:t>veɪʃn</a:t>
          </a:r>
          <a:r>
            <a:rPr lang="en-GB" sz="2800" dirty="0" smtClean="0"/>
            <a:t>/</a:t>
          </a:r>
          <a:endParaRPr lang="en-GB" sz="2800" dirty="0"/>
        </a:p>
      </dgm:t>
    </dgm:pt>
    <dgm:pt modelId="{05F7960F-C4A8-4D92-A521-7099D1C47E05}" type="parTrans" cxnId="{A1B5A167-8336-420C-ACC1-1632BE917944}">
      <dgm:prSet/>
      <dgm:spPr/>
    </dgm:pt>
    <dgm:pt modelId="{7C286BF1-68EF-4092-9F42-9B9ACE169FC8}" type="sibTrans" cxnId="{A1B5A167-8336-420C-ACC1-1632BE917944}">
      <dgm:prSet/>
      <dgm:spPr/>
    </dgm:pt>
    <dgm:pt modelId="{CD23361F-B595-4BE1-B9B1-6FFC393433AE}">
      <dgm:prSet phldrT="[Testo]" custT="1"/>
      <dgm:spPr/>
      <dgm:t>
        <a:bodyPr/>
        <a:lstStyle/>
        <a:p>
          <a:r>
            <a:rPr lang="it-IT" sz="2800" b="0" i="0" dirty="0" smtClean="0"/>
            <a:t>/ˈ</a:t>
          </a:r>
          <a:r>
            <a:rPr lang="it-IT" sz="2800" b="0" i="0" dirty="0" err="1" smtClean="0"/>
            <a:t>welkəmɪŋ</a:t>
          </a:r>
          <a:r>
            <a:rPr lang="it-IT" sz="2800" b="0" i="0" dirty="0" smtClean="0"/>
            <a:t>/</a:t>
          </a:r>
          <a:endParaRPr lang="en-GB" sz="2800" dirty="0"/>
        </a:p>
      </dgm:t>
    </dgm:pt>
    <dgm:pt modelId="{CEAA6A19-3CF6-433C-8AFD-8C654D08B6CB}" type="parTrans" cxnId="{3F0C3F0F-EA2D-42CF-996F-3AFF4FA19736}">
      <dgm:prSet/>
      <dgm:spPr/>
    </dgm:pt>
    <dgm:pt modelId="{F6226B32-F5B9-442E-A07A-4FCEDCD8A036}" type="sibTrans" cxnId="{3F0C3F0F-EA2D-42CF-996F-3AFF4FA19736}">
      <dgm:prSet/>
      <dgm:spPr/>
    </dgm:pt>
    <dgm:pt modelId="{A63E3788-B00A-4120-96C2-90CF47671D0A}">
      <dgm:prSet phldrT="[Testo]" custT="1"/>
      <dgm:spPr/>
      <dgm:t>
        <a:bodyPr/>
        <a:lstStyle/>
        <a:p>
          <a:r>
            <a:rPr lang="it-IT" sz="2800" b="0" i="0" dirty="0" smtClean="0"/>
            <a:t>/</a:t>
          </a:r>
          <a:r>
            <a:rPr lang="it-IT" sz="2800" b="0" i="0" dirty="0" err="1" smtClean="0"/>
            <a:t>brænd</a:t>
          </a:r>
          <a:r>
            <a:rPr lang="it-IT" sz="2800" b="0" i="0" dirty="0" smtClean="0"/>
            <a:t>/</a:t>
          </a:r>
          <a:endParaRPr lang="en-GB" sz="2800" dirty="0"/>
        </a:p>
      </dgm:t>
    </dgm:pt>
    <dgm:pt modelId="{C7DC919C-8B0D-4A78-A13B-6DC84AECAE81}" type="parTrans" cxnId="{4794F50B-6DC7-4984-A3C3-DE6291496B93}">
      <dgm:prSet/>
      <dgm:spPr/>
    </dgm:pt>
    <dgm:pt modelId="{E1AB06CE-CF08-4D39-9A4D-22964D318395}" type="sibTrans" cxnId="{4794F50B-6DC7-4984-A3C3-DE6291496B93}">
      <dgm:prSet/>
      <dgm:spPr/>
    </dgm:pt>
    <dgm:pt modelId="{CA7D4325-5105-49BE-9E6E-BCEA304FB59C}">
      <dgm:prSet phldrT="[Testo]" custT="1"/>
      <dgm:spPr/>
      <dgm:t>
        <a:bodyPr/>
        <a:lstStyle/>
        <a:p>
          <a:r>
            <a:rPr lang="it-IT" sz="2800" b="0" i="0" dirty="0" smtClean="0"/>
            <a:t>/ˈ</a:t>
          </a:r>
          <a:r>
            <a:rPr lang="it-IT" sz="2800" b="0" i="0" dirty="0" err="1" smtClean="0"/>
            <a:t>ɪmɪdʒ</a:t>
          </a:r>
          <a:r>
            <a:rPr lang="it-IT" sz="2800" b="0" i="0" dirty="0" smtClean="0"/>
            <a:t>/</a:t>
          </a:r>
          <a:endParaRPr lang="en-GB" sz="2800" dirty="0"/>
        </a:p>
      </dgm:t>
    </dgm:pt>
    <dgm:pt modelId="{3B657EA8-45E8-49FF-A283-52CDA0A60471}" type="parTrans" cxnId="{A9DCAB8D-24B5-4041-9D11-1A70E839EC16}">
      <dgm:prSet/>
      <dgm:spPr/>
    </dgm:pt>
    <dgm:pt modelId="{8225DF10-D1DA-4F58-B7F0-EDF2FB2E5CA0}" type="sibTrans" cxnId="{A9DCAB8D-24B5-4041-9D11-1A70E839EC16}">
      <dgm:prSet/>
      <dgm:spPr/>
    </dgm:pt>
    <dgm:pt modelId="{BDB0B6A4-25E1-4FDC-A33A-9CC4E501CCD9}">
      <dgm:prSet phldrT="[Testo]" custT="1"/>
      <dgm:spPr/>
      <dgm:t>
        <a:bodyPr/>
        <a:lstStyle/>
        <a:p>
          <a:r>
            <a:rPr lang="it-IT" sz="2800" b="0" i="0" dirty="0" smtClean="0"/>
            <a:t>/ˈ</a:t>
          </a:r>
          <a:r>
            <a:rPr lang="it-IT" sz="2800" b="0" i="0" dirty="0" err="1" smtClean="0"/>
            <a:t>kʌntrɪ</a:t>
          </a:r>
          <a:r>
            <a:rPr lang="it-IT" sz="2800" b="0" i="0" dirty="0" smtClean="0"/>
            <a:t>/</a:t>
          </a:r>
          <a:endParaRPr lang="en-GB" sz="2800" dirty="0"/>
        </a:p>
      </dgm:t>
    </dgm:pt>
    <dgm:pt modelId="{851CA9C2-7D72-42CE-8F80-00068E250D45}" type="parTrans" cxnId="{A7CACD22-17EE-4D2E-A288-9E60B90E3E33}">
      <dgm:prSet/>
      <dgm:spPr/>
    </dgm:pt>
    <dgm:pt modelId="{F2A96B32-7E92-48FC-9100-E88AB0C805D2}" type="sibTrans" cxnId="{A7CACD22-17EE-4D2E-A288-9E60B90E3E33}">
      <dgm:prSet/>
      <dgm:spPr/>
    </dgm:pt>
    <dgm:pt modelId="{E129B3EE-7090-4732-AAAE-C040B46CE9EC}">
      <dgm:prSet phldrT="[Testo]" custT="1"/>
      <dgm:spPr/>
      <dgm:t>
        <a:bodyPr/>
        <a:lstStyle/>
        <a:p>
          <a:r>
            <a:rPr lang="it-IT" sz="2800" b="0" i="0" dirty="0" smtClean="0"/>
            <a:t>/</a:t>
          </a:r>
          <a:r>
            <a:rPr lang="it-IT" sz="2800" b="0" i="0" dirty="0" err="1" smtClean="0"/>
            <a:t>pə</a:t>
          </a:r>
          <a:r>
            <a:rPr lang="it-IT" sz="2800" b="0" i="0" dirty="0" smtClean="0"/>
            <a:t>ˈ</a:t>
          </a:r>
          <a:r>
            <a:rPr lang="it-IT" sz="2800" b="0" i="0" dirty="0" err="1" smtClean="0"/>
            <a:t>sepʃən</a:t>
          </a:r>
          <a:r>
            <a:rPr lang="it-IT" sz="2800" b="0" i="0" dirty="0" smtClean="0"/>
            <a:t>/</a:t>
          </a:r>
          <a:endParaRPr lang="en-GB" sz="2800" dirty="0"/>
        </a:p>
      </dgm:t>
    </dgm:pt>
    <dgm:pt modelId="{075D39BC-516E-47FD-BB50-82CEB2B7B014}" type="parTrans" cxnId="{9D0137D9-84CB-4FBE-8DFA-0E985B75894C}">
      <dgm:prSet/>
      <dgm:spPr/>
    </dgm:pt>
    <dgm:pt modelId="{50498501-C9C5-4D50-911A-CF7840FB0080}" type="sibTrans" cxnId="{9D0137D9-84CB-4FBE-8DFA-0E985B75894C}">
      <dgm:prSet/>
      <dgm:spPr/>
    </dgm:pt>
    <dgm:pt modelId="{FF14CD7F-AD43-4EB6-9E00-A54DFBC2C87F}">
      <dgm:prSet phldrT="[Testo]" custT="1"/>
      <dgm:spPr/>
      <dgm:t>
        <a:bodyPr/>
        <a:lstStyle/>
        <a:p>
          <a:r>
            <a:rPr lang="it-IT" sz="2800" b="0" i="0" dirty="0" smtClean="0"/>
            <a:t>/ˌ</a:t>
          </a:r>
          <a:r>
            <a:rPr lang="it-IT" sz="2800" b="0" i="0" dirty="0" err="1" smtClean="0"/>
            <a:t>ɪnspə</a:t>
          </a:r>
          <a:r>
            <a:rPr lang="it-IT" sz="2800" b="0" i="0" dirty="0" smtClean="0"/>
            <a:t>ˈ</a:t>
          </a:r>
          <a:r>
            <a:rPr lang="it-IT" sz="2800" b="0" i="0" dirty="0" err="1" smtClean="0"/>
            <a:t>reɪʃən</a:t>
          </a:r>
          <a:r>
            <a:rPr lang="it-IT" sz="2800" b="0" i="0" dirty="0" smtClean="0"/>
            <a:t>/</a:t>
          </a:r>
          <a:endParaRPr lang="en-GB" sz="2800" dirty="0"/>
        </a:p>
      </dgm:t>
    </dgm:pt>
    <dgm:pt modelId="{91B9A1AC-E572-4652-9E9B-8C33793BFF7B}" type="parTrans" cxnId="{509F98D4-071A-4F08-890D-ADF07590224D}">
      <dgm:prSet/>
      <dgm:spPr/>
    </dgm:pt>
    <dgm:pt modelId="{8B140A1B-C1F5-467C-99A9-F6033A8C83AA}" type="sibTrans" cxnId="{509F98D4-071A-4F08-890D-ADF07590224D}">
      <dgm:prSet/>
      <dgm:spPr/>
    </dgm:pt>
    <dgm:pt modelId="{4738C1E0-E02F-4876-9216-738B6A272F90}">
      <dgm:prSet phldrT="[Testo]" custT="1"/>
      <dgm:spPr/>
      <dgm:t>
        <a:bodyPr/>
        <a:lstStyle/>
        <a:p>
          <a:r>
            <a:rPr lang="it-IT" sz="2800" b="0" i="0" dirty="0" smtClean="0"/>
            <a:t>/</a:t>
          </a:r>
          <a:r>
            <a:rPr lang="it-IT" sz="2800" b="0" i="0" dirty="0" err="1" smtClean="0"/>
            <a:t>trə</a:t>
          </a:r>
          <a:r>
            <a:rPr lang="it-IT" sz="2800" b="0" i="0" dirty="0" smtClean="0"/>
            <a:t>ˈ</a:t>
          </a:r>
          <a:r>
            <a:rPr lang="it-IT" sz="2800" b="0" i="0" dirty="0" err="1" smtClean="0"/>
            <a:t>dɪʃənl</a:t>
          </a:r>
          <a:r>
            <a:rPr lang="it-IT" sz="2800" b="0" i="0" dirty="0" smtClean="0"/>
            <a:t>/</a:t>
          </a:r>
          <a:endParaRPr lang="en-GB" sz="2800" dirty="0"/>
        </a:p>
      </dgm:t>
    </dgm:pt>
    <dgm:pt modelId="{A3291C03-14C0-460D-B6DC-16A40CFF09E1}" type="parTrans" cxnId="{2E98627D-A097-42AD-9A0E-836294391A84}">
      <dgm:prSet/>
      <dgm:spPr/>
    </dgm:pt>
    <dgm:pt modelId="{CDB5A137-0D23-4285-90C8-7D20DFF3AA63}" type="sibTrans" cxnId="{2E98627D-A097-42AD-9A0E-836294391A84}">
      <dgm:prSet/>
      <dgm:spPr/>
    </dgm:pt>
    <dgm:pt modelId="{D1D699A2-7B93-4A15-8437-562D6B315971}">
      <dgm:prSet phldrT="[Testo]" custT="1"/>
      <dgm:spPr/>
      <dgm:t>
        <a:bodyPr/>
        <a:lstStyle/>
        <a:p>
          <a:r>
            <a:rPr lang="it-IT" sz="2800" b="0" i="0" dirty="0" smtClean="0"/>
            <a:t>/</a:t>
          </a:r>
          <a:r>
            <a:rPr lang="it-IT" sz="2800" b="0" i="0" dirty="0" err="1" smtClean="0"/>
            <a:t>ɪks</a:t>
          </a:r>
          <a:r>
            <a:rPr lang="it-IT" sz="2800" b="0" i="0" dirty="0" smtClean="0"/>
            <a:t>ˈ</a:t>
          </a:r>
          <a:r>
            <a:rPr lang="it-IT" sz="2800" b="0" i="0" dirty="0" err="1" smtClean="0"/>
            <a:t>pɪərɪəns</a:t>
          </a:r>
          <a:r>
            <a:rPr lang="it-IT" sz="2800" b="0" i="0" dirty="0" smtClean="0"/>
            <a:t>/</a:t>
          </a:r>
          <a:endParaRPr lang="en-GB" sz="2800" dirty="0"/>
        </a:p>
      </dgm:t>
    </dgm:pt>
    <dgm:pt modelId="{E5022D9C-0D6B-4D1E-B641-9A718161F265}" type="parTrans" cxnId="{54C37B0C-F5F4-4310-8B4B-29AE88C3F0BC}">
      <dgm:prSet/>
      <dgm:spPr/>
    </dgm:pt>
    <dgm:pt modelId="{C61FAE19-46C0-4670-B57F-E5E0E52942AA}" type="sibTrans" cxnId="{54C37B0C-F5F4-4310-8B4B-29AE88C3F0BC}">
      <dgm:prSet/>
      <dgm:spPr/>
    </dgm:pt>
    <dgm:pt modelId="{BE523DB3-578E-4B01-8FDA-358E2E425C2D}" type="pres">
      <dgm:prSet presAssocID="{4C868140-7DA0-4C0F-BA7B-A6D7F53CB975}" presName="Name0" presStyleCnt="0">
        <dgm:presLayoutVars>
          <dgm:dir/>
          <dgm:animLvl val="lvl"/>
          <dgm:resizeHandles val="exact"/>
        </dgm:presLayoutVars>
      </dgm:prSet>
      <dgm:spPr/>
      <dgm:t>
        <a:bodyPr/>
        <a:lstStyle/>
        <a:p>
          <a:endParaRPr lang="en-GB"/>
        </a:p>
      </dgm:t>
    </dgm:pt>
    <dgm:pt modelId="{DB2A80D5-FC84-4AB7-AF45-79EA0BC8AA78}" type="pres">
      <dgm:prSet presAssocID="{5C369672-E649-4622-A110-6911F9ABA5CA}" presName="composite" presStyleCnt="0"/>
      <dgm:spPr/>
    </dgm:pt>
    <dgm:pt modelId="{64559C2B-3F84-44CE-9B6F-3A8EF9D68F8E}" type="pres">
      <dgm:prSet presAssocID="{5C369672-E649-4622-A110-6911F9ABA5CA}" presName="parTx" presStyleLbl="alignNode1" presStyleIdx="0" presStyleCnt="2">
        <dgm:presLayoutVars>
          <dgm:chMax val="0"/>
          <dgm:chPref val="0"/>
          <dgm:bulletEnabled val="1"/>
        </dgm:presLayoutVars>
      </dgm:prSet>
      <dgm:spPr/>
      <dgm:t>
        <a:bodyPr/>
        <a:lstStyle/>
        <a:p>
          <a:endParaRPr lang="en-GB"/>
        </a:p>
      </dgm:t>
    </dgm:pt>
    <dgm:pt modelId="{C51D58C1-BA1C-4AA3-8D86-C9C9305945D9}" type="pres">
      <dgm:prSet presAssocID="{5C369672-E649-4622-A110-6911F9ABA5CA}" presName="desTx" presStyleLbl="alignAccFollowNode1" presStyleIdx="0" presStyleCnt="2" custScaleY="100253">
        <dgm:presLayoutVars>
          <dgm:bulletEnabled val="1"/>
        </dgm:presLayoutVars>
      </dgm:prSet>
      <dgm:spPr/>
      <dgm:t>
        <a:bodyPr/>
        <a:lstStyle/>
        <a:p>
          <a:endParaRPr lang="en-GB"/>
        </a:p>
      </dgm:t>
    </dgm:pt>
    <dgm:pt modelId="{F56F0318-1ECF-48FD-8F26-7B769F3F817F}" type="pres">
      <dgm:prSet presAssocID="{15F0808F-630E-4633-B9ED-7FB260ED7758}" presName="space" presStyleCnt="0"/>
      <dgm:spPr/>
    </dgm:pt>
    <dgm:pt modelId="{FAC7FD9F-1B5F-40F7-AD4B-797EF259942C}" type="pres">
      <dgm:prSet presAssocID="{C1551D46-4031-4803-97BE-6D08325C9E59}" presName="composite" presStyleCnt="0"/>
      <dgm:spPr/>
    </dgm:pt>
    <dgm:pt modelId="{E58EDC5B-0EEC-4E46-81D8-3EFF88302D09}" type="pres">
      <dgm:prSet presAssocID="{C1551D46-4031-4803-97BE-6D08325C9E59}" presName="parTx" presStyleLbl="alignNode1" presStyleIdx="1" presStyleCnt="2">
        <dgm:presLayoutVars>
          <dgm:chMax val="0"/>
          <dgm:chPref val="0"/>
          <dgm:bulletEnabled val="1"/>
        </dgm:presLayoutVars>
      </dgm:prSet>
      <dgm:spPr/>
      <dgm:t>
        <a:bodyPr/>
        <a:lstStyle/>
        <a:p>
          <a:endParaRPr lang="en-GB"/>
        </a:p>
      </dgm:t>
    </dgm:pt>
    <dgm:pt modelId="{CEBEA9DF-9097-4837-90C4-156487335087}" type="pres">
      <dgm:prSet presAssocID="{C1551D46-4031-4803-97BE-6D08325C9E59}" presName="desTx" presStyleLbl="alignAccFollowNode1" presStyleIdx="1" presStyleCnt="2" custLinFactNeighborX="-683" custLinFactNeighborY="453">
        <dgm:presLayoutVars>
          <dgm:bulletEnabled val="1"/>
        </dgm:presLayoutVars>
      </dgm:prSet>
      <dgm:spPr/>
      <dgm:t>
        <a:bodyPr/>
        <a:lstStyle/>
        <a:p>
          <a:endParaRPr lang="en-GB"/>
        </a:p>
      </dgm:t>
    </dgm:pt>
  </dgm:ptLst>
  <dgm:cxnLst>
    <dgm:cxn modelId="{2CE9DE24-84ED-4AFD-9215-B7B8FA9ACFE1}" srcId="{C1551D46-4031-4803-97BE-6D08325C9E59}" destId="{527D4D77-D381-4A56-B9BE-7526E9FB9631}" srcOrd="0" destOrd="0" parTransId="{B8A4CC1D-CA0D-4611-9F8A-0835AFDA915F}" sibTransId="{C2600907-26DF-4C49-88E9-7A6DB605A5CD}"/>
    <dgm:cxn modelId="{A9738C8E-4134-42B3-AF94-E9A822EFB63C}" srcId="{5C369672-E649-4622-A110-6911F9ABA5CA}" destId="{99610C73-8A5D-4266-80D6-C82C14ECBD11}" srcOrd="1" destOrd="0" parTransId="{B83D30A4-3BBC-45F5-B2D9-1595F5AF5F1D}" sibTransId="{A899C9F1-A35E-45F0-939D-9A59FD5A258A}"/>
    <dgm:cxn modelId="{2B55155B-51AC-405B-9827-291E665C8EA7}" type="presOf" srcId="{CD23361F-B595-4BE1-B9B1-6FFC393433AE}" destId="{CEBEA9DF-9097-4837-90C4-156487335087}" srcOrd="0" destOrd="2" presId="urn:microsoft.com/office/officeart/2005/8/layout/hList1"/>
    <dgm:cxn modelId="{54C37B0C-F5F4-4310-8B4B-29AE88C3F0BC}" srcId="{5C369672-E649-4622-A110-6911F9ABA5CA}" destId="{D1D699A2-7B93-4A15-8437-562D6B315971}" srcOrd="5" destOrd="0" parTransId="{E5022D9C-0D6B-4D1E-B641-9A718161F265}" sibTransId="{C61FAE19-46C0-4670-B57F-E5E0E52942AA}"/>
    <dgm:cxn modelId="{7124EDCE-E2BD-4A32-A168-BE62BE1962EE}" type="presOf" srcId="{64826C98-29EF-4E06-BA0B-AF221F73B434}" destId="{CEBEA9DF-9097-4837-90C4-156487335087}" srcOrd="0" destOrd="1" presId="urn:microsoft.com/office/officeart/2005/8/layout/hList1"/>
    <dgm:cxn modelId="{A288258F-4A0C-418D-B661-52334C5FC3F8}" srcId="{4C868140-7DA0-4C0F-BA7B-A6D7F53CB975}" destId="{5C369672-E649-4622-A110-6911F9ABA5CA}" srcOrd="0" destOrd="0" parTransId="{ED471C5C-774E-4584-8B10-38B5BA201ED1}" sibTransId="{15F0808F-630E-4633-B9ED-7FB260ED7758}"/>
    <dgm:cxn modelId="{FD022826-751B-473A-ABFE-E0FA3C8506E2}" type="presOf" srcId="{D1D699A2-7B93-4A15-8437-562D6B315971}" destId="{C51D58C1-BA1C-4AA3-8D86-C9C9305945D9}" srcOrd="0" destOrd="5" presId="urn:microsoft.com/office/officeart/2005/8/layout/hList1"/>
    <dgm:cxn modelId="{0E18B278-CCCF-47EB-AC3B-6FFB578B5342}" type="presOf" srcId="{A63E3788-B00A-4120-96C2-90CF47671D0A}" destId="{CEBEA9DF-9097-4837-90C4-156487335087}" srcOrd="0" destOrd="3" presId="urn:microsoft.com/office/officeart/2005/8/layout/hList1"/>
    <dgm:cxn modelId="{619746EA-8671-4C14-B44C-1DBFD26E2D64}" type="presOf" srcId="{BDB0B6A4-25E1-4FDC-A33A-9CC4E501CCD9}" destId="{CEBEA9DF-9097-4837-90C4-156487335087}" srcOrd="0" destOrd="5" presId="urn:microsoft.com/office/officeart/2005/8/layout/hList1"/>
    <dgm:cxn modelId="{61C42EB5-AEFB-4588-9781-679C116B3682}" srcId="{4C868140-7DA0-4C0F-BA7B-A6D7F53CB975}" destId="{C1551D46-4031-4803-97BE-6D08325C9E59}" srcOrd="1" destOrd="0" parTransId="{6E7E9278-CE22-47B3-84BD-24C14965DC28}" sibTransId="{571D308C-E78E-4D5C-A7F3-5D1FBE4F17B8}"/>
    <dgm:cxn modelId="{55C643F8-272E-48CA-A587-1BC86E41388E}" type="presOf" srcId="{527D4D77-D381-4A56-B9BE-7526E9FB9631}" destId="{CEBEA9DF-9097-4837-90C4-156487335087}" srcOrd="0" destOrd="0" presId="urn:microsoft.com/office/officeart/2005/8/layout/hList1"/>
    <dgm:cxn modelId="{A9DCAB8D-24B5-4041-9D11-1A70E839EC16}" srcId="{C1551D46-4031-4803-97BE-6D08325C9E59}" destId="{CA7D4325-5105-49BE-9E6E-BCEA304FB59C}" srcOrd="4" destOrd="0" parTransId="{3B657EA8-45E8-49FF-A283-52CDA0A60471}" sibTransId="{8225DF10-D1DA-4F58-B7F0-EDF2FB2E5CA0}"/>
    <dgm:cxn modelId="{9D0137D9-84CB-4FBE-8DFA-0E985B75894C}" srcId="{5C369672-E649-4622-A110-6911F9ABA5CA}" destId="{E129B3EE-7090-4732-AAAE-C040B46CE9EC}" srcOrd="2" destOrd="0" parTransId="{075D39BC-516E-47FD-BB50-82CEB2B7B014}" sibTransId="{50498501-C9C5-4D50-911A-CF7840FB0080}"/>
    <dgm:cxn modelId="{4794F50B-6DC7-4984-A3C3-DE6291496B93}" srcId="{C1551D46-4031-4803-97BE-6D08325C9E59}" destId="{A63E3788-B00A-4120-96C2-90CF47671D0A}" srcOrd="3" destOrd="0" parTransId="{C7DC919C-8B0D-4A78-A13B-6DC84AECAE81}" sibTransId="{E1AB06CE-CF08-4D39-9A4D-22964D318395}"/>
    <dgm:cxn modelId="{7DCCC04F-C2BC-4B3A-950C-59225EE4BBE1}" srcId="{5C369672-E649-4622-A110-6911F9ABA5CA}" destId="{99FF6097-92EC-4C57-B9FA-1949E5577982}" srcOrd="0" destOrd="0" parTransId="{EB8F333B-884A-4A78-B7C2-ED302DC85C19}" sibTransId="{03BF42B7-6E03-4826-BF7E-8597EDD3F2FA}"/>
    <dgm:cxn modelId="{7E7041A0-CC5B-4AC9-854C-EAB566D58E56}" type="presOf" srcId="{FF14CD7F-AD43-4EB6-9E00-A54DFBC2C87F}" destId="{C51D58C1-BA1C-4AA3-8D86-C9C9305945D9}" srcOrd="0" destOrd="3" presId="urn:microsoft.com/office/officeart/2005/8/layout/hList1"/>
    <dgm:cxn modelId="{FE8DA18E-6558-4A49-8C8D-879434EA8ABB}" type="presOf" srcId="{99610C73-8A5D-4266-80D6-C82C14ECBD11}" destId="{C51D58C1-BA1C-4AA3-8D86-C9C9305945D9}" srcOrd="0" destOrd="1" presId="urn:microsoft.com/office/officeart/2005/8/layout/hList1"/>
    <dgm:cxn modelId="{48204B47-DA22-4592-AB68-93A162C1B264}" type="presOf" srcId="{E129B3EE-7090-4732-AAAE-C040B46CE9EC}" destId="{C51D58C1-BA1C-4AA3-8D86-C9C9305945D9}" srcOrd="0" destOrd="2" presId="urn:microsoft.com/office/officeart/2005/8/layout/hList1"/>
    <dgm:cxn modelId="{A66498BE-0156-4265-8B6E-A73CD3D9057D}" type="presOf" srcId="{5C369672-E649-4622-A110-6911F9ABA5CA}" destId="{64559C2B-3F84-44CE-9B6F-3A8EF9D68F8E}" srcOrd="0" destOrd="0" presId="urn:microsoft.com/office/officeart/2005/8/layout/hList1"/>
    <dgm:cxn modelId="{509F98D4-071A-4F08-890D-ADF07590224D}" srcId="{5C369672-E649-4622-A110-6911F9ABA5CA}" destId="{FF14CD7F-AD43-4EB6-9E00-A54DFBC2C87F}" srcOrd="3" destOrd="0" parTransId="{91B9A1AC-E572-4652-9E9B-8C33793BFF7B}" sibTransId="{8B140A1B-C1F5-467C-99A9-F6033A8C83AA}"/>
    <dgm:cxn modelId="{A1B5A167-8336-420C-ACC1-1632BE917944}" srcId="{C1551D46-4031-4803-97BE-6D08325C9E59}" destId="{64826C98-29EF-4E06-BA0B-AF221F73B434}" srcOrd="1" destOrd="0" parTransId="{05F7960F-C4A8-4D92-A521-7099D1C47E05}" sibTransId="{7C286BF1-68EF-4092-9F42-9B9ACE169FC8}"/>
    <dgm:cxn modelId="{165DB471-063A-42E7-BD79-C2A8CB2DD32A}" type="presOf" srcId="{4C868140-7DA0-4C0F-BA7B-A6D7F53CB975}" destId="{BE523DB3-578E-4B01-8FDA-358E2E425C2D}" srcOrd="0" destOrd="0" presId="urn:microsoft.com/office/officeart/2005/8/layout/hList1"/>
    <dgm:cxn modelId="{A51EF80B-ACBF-4D6F-AE0C-6D64EC5DEF8F}" type="presOf" srcId="{C1551D46-4031-4803-97BE-6D08325C9E59}" destId="{E58EDC5B-0EEC-4E46-81D8-3EFF88302D09}" srcOrd="0" destOrd="0" presId="urn:microsoft.com/office/officeart/2005/8/layout/hList1"/>
    <dgm:cxn modelId="{3F0C3F0F-EA2D-42CF-996F-3AFF4FA19736}" srcId="{C1551D46-4031-4803-97BE-6D08325C9E59}" destId="{CD23361F-B595-4BE1-B9B1-6FFC393433AE}" srcOrd="2" destOrd="0" parTransId="{CEAA6A19-3CF6-433C-8AFD-8C654D08B6CB}" sibTransId="{F6226B32-F5B9-442E-A07A-4FCEDCD8A036}"/>
    <dgm:cxn modelId="{B6530662-9D6C-41E1-9EE8-B439F42A3A56}" type="presOf" srcId="{CA7D4325-5105-49BE-9E6E-BCEA304FB59C}" destId="{CEBEA9DF-9097-4837-90C4-156487335087}" srcOrd="0" destOrd="4" presId="urn:microsoft.com/office/officeart/2005/8/layout/hList1"/>
    <dgm:cxn modelId="{6AA68209-FC94-4739-AB2D-295991BC6551}" type="presOf" srcId="{99FF6097-92EC-4C57-B9FA-1949E5577982}" destId="{C51D58C1-BA1C-4AA3-8D86-C9C9305945D9}" srcOrd="0" destOrd="0" presId="urn:microsoft.com/office/officeart/2005/8/layout/hList1"/>
    <dgm:cxn modelId="{FA8BE1FF-50E9-49CA-97B2-C2A3156EEC85}" type="presOf" srcId="{4738C1E0-E02F-4876-9216-738B6A272F90}" destId="{C51D58C1-BA1C-4AA3-8D86-C9C9305945D9}" srcOrd="0" destOrd="4" presId="urn:microsoft.com/office/officeart/2005/8/layout/hList1"/>
    <dgm:cxn modelId="{2E98627D-A097-42AD-9A0E-836294391A84}" srcId="{5C369672-E649-4622-A110-6911F9ABA5CA}" destId="{4738C1E0-E02F-4876-9216-738B6A272F90}" srcOrd="4" destOrd="0" parTransId="{A3291C03-14C0-460D-B6DC-16A40CFF09E1}" sibTransId="{CDB5A137-0D23-4285-90C8-7D20DFF3AA63}"/>
    <dgm:cxn modelId="{A7CACD22-17EE-4D2E-A288-9E60B90E3E33}" srcId="{C1551D46-4031-4803-97BE-6D08325C9E59}" destId="{BDB0B6A4-25E1-4FDC-A33A-9CC4E501CCD9}" srcOrd="5" destOrd="0" parTransId="{851CA9C2-7D72-42CE-8F80-00068E250D45}" sibTransId="{F2A96B32-7E92-48FC-9100-E88AB0C805D2}"/>
    <dgm:cxn modelId="{E77DF58D-36A9-466C-A153-E70051915DF6}" type="presParOf" srcId="{BE523DB3-578E-4B01-8FDA-358E2E425C2D}" destId="{DB2A80D5-FC84-4AB7-AF45-79EA0BC8AA78}" srcOrd="0" destOrd="0" presId="urn:microsoft.com/office/officeart/2005/8/layout/hList1"/>
    <dgm:cxn modelId="{BB22BD06-E9B9-46E6-A87A-7A58F2096CB4}" type="presParOf" srcId="{DB2A80D5-FC84-4AB7-AF45-79EA0BC8AA78}" destId="{64559C2B-3F84-44CE-9B6F-3A8EF9D68F8E}" srcOrd="0" destOrd="0" presId="urn:microsoft.com/office/officeart/2005/8/layout/hList1"/>
    <dgm:cxn modelId="{9093252B-958D-45C8-A77D-117EC822F224}" type="presParOf" srcId="{DB2A80D5-FC84-4AB7-AF45-79EA0BC8AA78}" destId="{C51D58C1-BA1C-4AA3-8D86-C9C9305945D9}" srcOrd="1" destOrd="0" presId="urn:microsoft.com/office/officeart/2005/8/layout/hList1"/>
    <dgm:cxn modelId="{F8DCF7C0-8409-4FCF-92A3-4404DB89321C}" type="presParOf" srcId="{BE523DB3-578E-4B01-8FDA-358E2E425C2D}" destId="{F56F0318-1ECF-48FD-8F26-7B769F3F817F}" srcOrd="1" destOrd="0" presId="urn:microsoft.com/office/officeart/2005/8/layout/hList1"/>
    <dgm:cxn modelId="{9F162B7B-A363-400F-A2E2-B8E9247CFDBE}" type="presParOf" srcId="{BE523DB3-578E-4B01-8FDA-358E2E425C2D}" destId="{FAC7FD9F-1B5F-40F7-AD4B-797EF259942C}" srcOrd="2" destOrd="0" presId="urn:microsoft.com/office/officeart/2005/8/layout/hList1"/>
    <dgm:cxn modelId="{3C12AD09-5C92-4CB6-B5FF-628F06956744}" type="presParOf" srcId="{FAC7FD9F-1B5F-40F7-AD4B-797EF259942C}" destId="{E58EDC5B-0EEC-4E46-81D8-3EFF88302D09}" srcOrd="0" destOrd="0" presId="urn:microsoft.com/office/officeart/2005/8/layout/hList1"/>
    <dgm:cxn modelId="{4018B7B4-2DE8-4569-804B-F52C1FB92C83}" type="presParOf" srcId="{FAC7FD9F-1B5F-40F7-AD4B-797EF259942C}" destId="{CEBEA9DF-9097-4837-90C4-156487335087}"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559C2B-3F84-44CE-9B6F-3A8EF9D68F8E}">
      <dsp:nvSpPr>
        <dsp:cNvPr id="0" name=""/>
        <dsp:cNvSpPr/>
      </dsp:nvSpPr>
      <dsp:spPr>
        <a:xfrm>
          <a:off x="40" y="376389"/>
          <a:ext cx="3845569" cy="1538227"/>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62280" tIns="264160" rIns="462280" bIns="264160" numCol="1" spcCol="1270" anchor="ctr" anchorCtr="0">
          <a:noAutofit/>
        </a:bodyPr>
        <a:lstStyle/>
        <a:p>
          <a:pPr lvl="0" algn="ctr" defTabSz="2889250">
            <a:lnSpc>
              <a:spcPct val="90000"/>
            </a:lnSpc>
            <a:spcBef>
              <a:spcPct val="0"/>
            </a:spcBef>
            <a:spcAft>
              <a:spcPct val="35000"/>
            </a:spcAft>
          </a:pPr>
          <a:r>
            <a:rPr lang="en-GB" sz="6500" kern="1200" dirty="0" smtClean="0"/>
            <a:t>A</a:t>
          </a:r>
          <a:endParaRPr lang="en-GB" sz="6500" kern="1200" dirty="0"/>
        </a:p>
      </dsp:txBody>
      <dsp:txXfrm>
        <a:off x="40" y="376389"/>
        <a:ext cx="3845569" cy="1538227"/>
      </dsp:txXfrm>
    </dsp:sp>
    <dsp:sp modelId="{C51D58C1-BA1C-4AA3-8D86-C9C9305945D9}">
      <dsp:nvSpPr>
        <dsp:cNvPr id="0" name=""/>
        <dsp:cNvSpPr/>
      </dsp:nvSpPr>
      <dsp:spPr>
        <a:xfrm>
          <a:off x="40" y="1914617"/>
          <a:ext cx="3845569" cy="3138257"/>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9352" tIns="149352" rIns="199136" bIns="224028" numCol="1" spcCol="1270" anchor="t" anchorCtr="0">
          <a:noAutofit/>
        </a:bodyPr>
        <a:lstStyle/>
        <a:p>
          <a:pPr marL="285750" lvl="1" indent="-285750" algn="l" defTabSz="1244600">
            <a:lnSpc>
              <a:spcPct val="90000"/>
            </a:lnSpc>
            <a:spcBef>
              <a:spcPct val="0"/>
            </a:spcBef>
            <a:spcAft>
              <a:spcPct val="15000"/>
            </a:spcAft>
            <a:buChar char="•"/>
          </a:pPr>
          <a:r>
            <a:rPr lang="it-IT" sz="2800" b="0" i="0" kern="1200" dirty="0" smtClean="0"/>
            <a:t>/ˌ</a:t>
          </a:r>
          <a:r>
            <a:rPr lang="it-IT" sz="2800" b="0" i="0" kern="1200" dirty="0" err="1" smtClean="0"/>
            <a:t>ɪnstɪ</a:t>
          </a:r>
          <a:r>
            <a:rPr lang="it-IT" sz="2800" b="0" i="0" kern="1200" dirty="0" smtClean="0"/>
            <a:t>ˈ</a:t>
          </a:r>
          <a:r>
            <a:rPr lang="it-IT" sz="2800" b="0" i="0" kern="1200" dirty="0" err="1" smtClean="0"/>
            <a:t>tju</a:t>
          </a:r>
          <a:r>
            <a:rPr lang="it-IT" sz="2800" b="0" i="0" kern="1200" dirty="0" smtClean="0"/>
            <a:t>ː</a:t>
          </a:r>
          <a:r>
            <a:rPr lang="it-IT" sz="2800" b="0" i="0" kern="1200" dirty="0" err="1" smtClean="0"/>
            <a:t>ʃən</a:t>
          </a:r>
          <a:r>
            <a:rPr lang="it-IT" sz="2800" b="0" i="0" kern="1200" dirty="0" smtClean="0"/>
            <a:t>/</a:t>
          </a:r>
          <a:endParaRPr lang="en-GB" sz="2800" kern="1200" dirty="0"/>
        </a:p>
        <a:p>
          <a:pPr marL="285750" lvl="1" indent="-285750" algn="l" defTabSz="1244600">
            <a:lnSpc>
              <a:spcPct val="90000"/>
            </a:lnSpc>
            <a:spcBef>
              <a:spcPct val="0"/>
            </a:spcBef>
            <a:spcAft>
              <a:spcPct val="15000"/>
            </a:spcAft>
            <a:buChar char="•"/>
          </a:pPr>
          <a:r>
            <a:rPr lang="it-IT" sz="2800" b="0" i="0" kern="1200" dirty="0" smtClean="0"/>
            <a:t>/ˈ</a:t>
          </a:r>
          <a:r>
            <a:rPr lang="it-IT" sz="2800" b="0" i="0" kern="1200" dirty="0" err="1" smtClean="0"/>
            <a:t>kʌltʃə</a:t>
          </a:r>
          <a:r>
            <a:rPr lang="it-IT" sz="2800" b="0" i="0" kern="1200" dirty="0" smtClean="0"/>
            <a:t>ʳ/</a:t>
          </a:r>
          <a:endParaRPr lang="en-GB" sz="2800" kern="1200" dirty="0"/>
        </a:p>
        <a:p>
          <a:pPr marL="285750" lvl="1" indent="-285750" algn="l" defTabSz="1244600">
            <a:lnSpc>
              <a:spcPct val="90000"/>
            </a:lnSpc>
            <a:spcBef>
              <a:spcPct val="0"/>
            </a:spcBef>
            <a:spcAft>
              <a:spcPct val="15000"/>
            </a:spcAft>
            <a:buChar char="•"/>
          </a:pPr>
          <a:r>
            <a:rPr lang="it-IT" sz="2800" b="0" i="0" kern="1200" dirty="0" smtClean="0"/>
            <a:t>/</a:t>
          </a:r>
          <a:r>
            <a:rPr lang="it-IT" sz="2800" b="0" i="0" kern="1200" dirty="0" err="1" smtClean="0"/>
            <a:t>pə</a:t>
          </a:r>
          <a:r>
            <a:rPr lang="it-IT" sz="2800" b="0" i="0" kern="1200" dirty="0" smtClean="0"/>
            <a:t>ˈ</a:t>
          </a:r>
          <a:r>
            <a:rPr lang="it-IT" sz="2800" b="0" i="0" kern="1200" dirty="0" err="1" smtClean="0"/>
            <a:t>sepʃən</a:t>
          </a:r>
          <a:r>
            <a:rPr lang="it-IT" sz="2800" b="0" i="0" kern="1200" dirty="0" smtClean="0"/>
            <a:t>/</a:t>
          </a:r>
          <a:endParaRPr lang="en-GB" sz="2800" kern="1200" dirty="0"/>
        </a:p>
        <a:p>
          <a:pPr marL="285750" lvl="1" indent="-285750" algn="l" defTabSz="1244600">
            <a:lnSpc>
              <a:spcPct val="90000"/>
            </a:lnSpc>
            <a:spcBef>
              <a:spcPct val="0"/>
            </a:spcBef>
            <a:spcAft>
              <a:spcPct val="15000"/>
            </a:spcAft>
            <a:buChar char="•"/>
          </a:pPr>
          <a:r>
            <a:rPr lang="it-IT" sz="2800" b="0" i="0" kern="1200" dirty="0" smtClean="0"/>
            <a:t>/ˌ</a:t>
          </a:r>
          <a:r>
            <a:rPr lang="it-IT" sz="2800" b="0" i="0" kern="1200" dirty="0" err="1" smtClean="0"/>
            <a:t>ɪnspə</a:t>
          </a:r>
          <a:r>
            <a:rPr lang="it-IT" sz="2800" b="0" i="0" kern="1200" dirty="0" smtClean="0"/>
            <a:t>ˈ</a:t>
          </a:r>
          <a:r>
            <a:rPr lang="it-IT" sz="2800" b="0" i="0" kern="1200" dirty="0" err="1" smtClean="0"/>
            <a:t>reɪʃən</a:t>
          </a:r>
          <a:r>
            <a:rPr lang="it-IT" sz="2800" b="0" i="0" kern="1200" dirty="0" smtClean="0"/>
            <a:t>/</a:t>
          </a:r>
          <a:endParaRPr lang="en-GB" sz="2800" kern="1200" dirty="0"/>
        </a:p>
        <a:p>
          <a:pPr marL="285750" lvl="1" indent="-285750" algn="l" defTabSz="1244600">
            <a:lnSpc>
              <a:spcPct val="90000"/>
            </a:lnSpc>
            <a:spcBef>
              <a:spcPct val="0"/>
            </a:spcBef>
            <a:spcAft>
              <a:spcPct val="15000"/>
            </a:spcAft>
            <a:buChar char="•"/>
          </a:pPr>
          <a:r>
            <a:rPr lang="it-IT" sz="2800" b="0" i="0" kern="1200" dirty="0" smtClean="0"/>
            <a:t>/</a:t>
          </a:r>
          <a:r>
            <a:rPr lang="it-IT" sz="2800" b="0" i="0" kern="1200" dirty="0" err="1" smtClean="0"/>
            <a:t>trə</a:t>
          </a:r>
          <a:r>
            <a:rPr lang="it-IT" sz="2800" b="0" i="0" kern="1200" dirty="0" smtClean="0"/>
            <a:t>ˈ</a:t>
          </a:r>
          <a:r>
            <a:rPr lang="it-IT" sz="2800" b="0" i="0" kern="1200" dirty="0" err="1" smtClean="0"/>
            <a:t>dɪʃənl</a:t>
          </a:r>
          <a:r>
            <a:rPr lang="it-IT" sz="2800" b="0" i="0" kern="1200" dirty="0" smtClean="0"/>
            <a:t>/</a:t>
          </a:r>
          <a:endParaRPr lang="en-GB" sz="2800" kern="1200" dirty="0"/>
        </a:p>
        <a:p>
          <a:pPr marL="285750" lvl="1" indent="-285750" algn="l" defTabSz="1244600">
            <a:lnSpc>
              <a:spcPct val="90000"/>
            </a:lnSpc>
            <a:spcBef>
              <a:spcPct val="0"/>
            </a:spcBef>
            <a:spcAft>
              <a:spcPct val="15000"/>
            </a:spcAft>
            <a:buChar char="•"/>
          </a:pPr>
          <a:r>
            <a:rPr lang="it-IT" sz="2800" b="0" i="0" kern="1200" dirty="0" smtClean="0"/>
            <a:t>/</a:t>
          </a:r>
          <a:r>
            <a:rPr lang="it-IT" sz="2800" b="0" i="0" kern="1200" dirty="0" err="1" smtClean="0"/>
            <a:t>ɪks</a:t>
          </a:r>
          <a:r>
            <a:rPr lang="it-IT" sz="2800" b="0" i="0" kern="1200" dirty="0" smtClean="0"/>
            <a:t>ˈ</a:t>
          </a:r>
          <a:r>
            <a:rPr lang="it-IT" sz="2800" b="0" i="0" kern="1200" dirty="0" err="1" smtClean="0"/>
            <a:t>pɪərɪəns</a:t>
          </a:r>
          <a:r>
            <a:rPr lang="it-IT" sz="2800" b="0" i="0" kern="1200" dirty="0" smtClean="0"/>
            <a:t>/</a:t>
          </a:r>
          <a:endParaRPr lang="en-GB" sz="2800" kern="1200" dirty="0"/>
        </a:p>
      </dsp:txBody>
      <dsp:txXfrm>
        <a:off x="40" y="1914617"/>
        <a:ext cx="3845569" cy="3138257"/>
      </dsp:txXfrm>
    </dsp:sp>
    <dsp:sp modelId="{E58EDC5B-0EEC-4E46-81D8-3EFF88302D09}">
      <dsp:nvSpPr>
        <dsp:cNvPr id="0" name=""/>
        <dsp:cNvSpPr/>
      </dsp:nvSpPr>
      <dsp:spPr>
        <a:xfrm>
          <a:off x="4383989" y="376389"/>
          <a:ext cx="3845569" cy="1538227"/>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62280" tIns="264160" rIns="462280" bIns="264160" numCol="1" spcCol="1270" anchor="ctr" anchorCtr="0">
          <a:noAutofit/>
        </a:bodyPr>
        <a:lstStyle/>
        <a:p>
          <a:pPr lvl="0" algn="ctr" defTabSz="2889250">
            <a:lnSpc>
              <a:spcPct val="90000"/>
            </a:lnSpc>
            <a:spcBef>
              <a:spcPct val="0"/>
            </a:spcBef>
            <a:spcAft>
              <a:spcPct val="35000"/>
            </a:spcAft>
          </a:pPr>
          <a:r>
            <a:rPr lang="en-GB" sz="6500" kern="1200" dirty="0" smtClean="0"/>
            <a:t>B</a:t>
          </a:r>
          <a:endParaRPr lang="en-GB" sz="6500" kern="1200" dirty="0"/>
        </a:p>
      </dsp:txBody>
      <dsp:txXfrm>
        <a:off x="4383989" y="376389"/>
        <a:ext cx="3845569" cy="1538227"/>
      </dsp:txXfrm>
    </dsp:sp>
    <dsp:sp modelId="{CEBEA9DF-9097-4837-90C4-156487335087}">
      <dsp:nvSpPr>
        <dsp:cNvPr id="0" name=""/>
        <dsp:cNvSpPr/>
      </dsp:nvSpPr>
      <dsp:spPr>
        <a:xfrm>
          <a:off x="4357724" y="1928833"/>
          <a:ext cx="3845569" cy="3138257"/>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9352" tIns="149352" rIns="199136" bIns="224028" numCol="1" spcCol="1270" anchor="t" anchorCtr="0">
          <a:noAutofit/>
        </a:bodyPr>
        <a:lstStyle/>
        <a:p>
          <a:pPr marL="285750" lvl="1" indent="-285750" algn="l" defTabSz="1244600">
            <a:lnSpc>
              <a:spcPct val="90000"/>
            </a:lnSpc>
            <a:spcBef>
              <a:spcPct val="0"/>
            </a:spcBef>
            <a:spcAft>
              <a:spcPct val="15000"/>
            </a:spcAft>
            <a:buChar char="•"/>
          </a:pPr>
          <a:r>
            <a:rPr lang="it-IT" sz="2800" b="0" kern="1200" dirty="0" smtClean="0"/>
            <a:t>/'</a:t>
          </a:r>
          <a:r>
            <a:rPr lang="it-IT" sz="2800" b="0" kern="1200" dirty="0" err="1" smtClean="0"/>
            <a:t>mænɪdʒə</a:t>
          </a:r>
          <a:r>
            <a:rPr lang="it-IT" sz="2800" b="0" kern="1200" dirty="0" smtClean="0"/>
            <a:t>(r)/</a:t>
          </a:r>
          <a:endParaRPr lang="en-GB" sz="2800" kern="1200" dirty="0"/>
        </a:p>
        <a:p>
          <a:pPr marL="285750" lvl="1" indent="-285750" algn="l" defTabSz="1244600">
            <a:lnSpc>
              <a:spcPct val="90000"/>
            </a:lnSpc>
            <a:spcBef>
              <a:spcPct val="0"/>
            </a:spcBef>
            <a:spcAft>
              <a:spcPct val="15000"/>
            </a:spcAft>
            <a:buChar char="•"/>
          </a:pPr>
          <a:r>
            <a:rPr lang="it-IT" sz="2800" b="0" kern="1200" dirty="0" smtClean="0"/>
            <a:t>/</a:t>
          </a:r>
          <a:r>
            <a:rPr lang="it-IT" sz="2800" b="0" kern="1200" dirty="0" err="1" smtClean="0"/>
            <a:t>‚məʊtɪ</a:t>
          </a:r>
          <a:r>
            <a:rPr lang="it-IT" sz="2800" b="0" kern="1200" dirty="0" smtClean="0"/>
            <a:t>'</a:t>
          </a:r>
          <a:r>
            <a:rPr lang="it-IT" sz="2800" b="0" kern="1200" dirty="0" err="1" smtClean="0"/>
            <a:t>veɪʃn</a:t>
          </a:r>
          <a:r>
            <a:rPr lang="en-GB" sz="2800" kern="1200" dirty="0" smtClean="0"/>
            <a:t>/</a:t>
          </a:r>
          <a:endParaRPr lang="en-GB" sz="2800" kern="1200" dirty="0"/>
        </a:p>
        <a:p>
          <a:pPr marL="285750" lvl="1" indent="-285750" algn="l" defTabSz="1244600">
            <a:lnSpc>
              <a:spcPct val="90000"/>
            </a:lnSpc>
            <a:spcBef>
              <a:spcPct val="0"/>
            </a:spcBef>
            <a:spcAft>
              <a:spcPct val="15000"/>
            </a:spcAft>
            <a:buChar char="•"/>
          </a:pPr>
          <a:r>
            <a:rPr lang="it-IT" sz="2800" b="0" i="0" kern="1200" dirty="0" smtClean="0"/>
            <a:t>/ˈ</a:t>
          </a:r>
          <a:r>
            <a:rPr lang="it-IT" sz="2800" b="0" i="0" kern="1200" dirty="0" err="1" smtClean="0"/>
            <a:t>welkəmɪŋ</a:t>
          </a:r>
          <a:r>
            <a:rPr lang="it-IT" sz="2800" b="0" i="0" kern="1200" dirty="0" smtClean="0"/>
            <a:t>/</a:t>
          </a:r>
          <a:endParaRPr lang="en-GB" sz="2800" kern="1200" dirty="0"/>
        </a:p>
        <a:p>
          <a:pPr marL="285750" lvl="1" indent="-285750" algn="l" defTabSz="1244600">
            <a:lnSpc>
              <a:spcPct val="90000"/>
            </a:lnSpc>
            <a:spcBef>
              <a:spcPct val="0"/>
            </a:spcBef>
            <a:spcAft>
              <a:spcPct val="15000"/>
            </a:spcAft>
            <a:buChar char="•"/>
          </a:pPr>
          <a:r>
            <a:rPr lang="it-IT" sz="2800" b="0" i="0" kern="1200" dirty="0" smtClean="0"/>
            <a:t>/</a:t>
          </a:r>
          <a:r>
            <a:rPr lang="it-IT" sz="2800" b="0" i="0" kern="1200" dirty="0" err="1" smtClean="0"/>
            <a:t>brænd</a:t>
          </a:r>
          <a:r>
            <a:rPr lang="it-IT" sz="2800" b="0" i="0" kern="1200" dirty="0" smtClean="0"/>
            <a:t>/</a:t>
          </a:r>
          <a:endParaRPr lang="en-GB" sz="2800" kern="1200" dirty="0"/>
        </a:p>
        <a:p>
          <a:pPr marL="285750" lvl="1" indent="-285750" algn="l" defTabSz="1244600">
            <a:lnSpc>
              <a:spcPct val="90000"/>
            </a:lnSpc>
            <a:spcBef>
              <a:spcPct val="0"/>
            </a:spcBef>
            <a:spcAft>
              <a:spcPct val="15000"/>
            </a:spcAft>
            <a:buChar char="•"/>
          </a:pPr>
          <a:r>
            <a:rPr lang="it-IT" sz="2800" b="0" i="0" kern="1200" dirty="0" smtClean="0"/>
            <a:t>/ˈ</a:t>
          </a:r>
          <a:r>
            <a:rPr lang="it-IT" sz="2800" b="0" i="0" kern="1200" dirty="0" err="1" smtClean="0"/>
            <a:t>ɪmɪdʒ</a:t>
          </a:r>
          <a:r>
            <a:rPr lang="it-IT" sz="2800" b="0" i="0" kern="1200" dirty="0" smtClean="0"/>
            <a:t>/</a:t>
          </a:r>
          <a:endParaRPr lang="en-GB" sz="2800" kern="1200" dirty="0"/>
        </a:p>
        <a:p>
          <a:pPr marL="285750" lvl="1" indent="-285750" algn="l" defTabSz="1244600">
            <a:lnSpc>
              <a:spcPct val="90000"/>
            </a:lnSpc>
            <a:spcBef>
              <a:spcPct val="0"/>
            </a:spcBef>
            <a:spcAft>
              <a:spcPct val="15000"/>
            </a:spcAft>
            <a:buChar char="•"/>
          </a:pPr>
          <a:r>
            <a:rPr lang="it-IT" sz="2800" b="0" i="0" kern="1200" dirty="0" smtClean="0"/>
            <a:t>/ˈ</a:t>
          </a:r>
          <a:r>
            <a:rPr lang="it-IT" sz="2800" b="0" i="0" kern="1200" dirty="0" err="1" smtClean="0"/>
            <a:t>kʌntrɪ</a:t>
          </a:r>
          <a:r>
            <a:rPr lang="it-IT" sz="2800" b="0" i="0" kern="1200" dirty="0" smtClean="0"/>
            <a:t>/</a:t>
          </a:r>
          <a:endParaRPr lang="en-GB" sz="2800" kern="1200" dirty="0"/>
        </a:p>
      </dsp:txBody>
      <dsp:txXfrm>
        <a:off x="4357724" y="1928833"/>
        <a:ext cx="3845569" cy="3138257"/>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525B34D-8FDB-4449-A323-A16590E2ACF3}" type="datetimeFigureOut">
              <a:rPr lang="it-IT" smtClean="0"/>
              <a:pPr/>
              <a:t>04/03/20</a:t>
            </a:fld>
            <a:endParaRPr lang="en-US"/>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8A5D9B1-1AB7-4BB0-9A12-28F1170C9363}"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hdr" sz="quarter"/>
          </p:nvPr>
        </p:nvSpPr>
        <p:spPr/>
        <p:txBody>
          <a:bodyPr/>
          <a:lstStyle/>
          <a:p>
            <a:pPr>
              <a:defRPr/>
            </a:pPr>
            <a:r>
              <a:rPr lang="it-IT" smtClean="0"/>
              <a:t>Inglese 1999-2000</a:t>
            </a:r>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en-US"/>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en-US"/>
          </a:p>
        </p:txBody>
      </p:sp>
      <p:sp>
        <p:nvSpPr>
          <p:cNvPr id="4" name="Segnaposto data 3"/>
          <p:cNvSpPr>
            <a:spLocks noGrp="1"/>
          </p:cNvSpPr>
          <p:nvPr>
            <p:ph type="dt" sz="half" idx="10"/>
          </p:nvPr>
        </p:nvSpPr>
        <p:spPr/>
        <p:txBody>
          <a:bodyPr/>
          <a:lstStyle/>
          <a:p>
            <a:fld id="{3F194E74-8E32-4CA6-ADE8-EE2ED0A9EDCC}" type="datetimeFigureOut">
              <a:rPr lang="it-IT" smtClean="0"/>
              <a:pPr/>
              <a:t>04/03/20</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91B95683-9A76-4362-A5D6-07A02B94442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10"/>
          </p:nvPr>
        </p:nvSpPr>
        <p:spPr/>
        <p:txBody>
          <a:bodyPr/>
          <a:lstStyle/>
          <a:p>
            <a:fld id="{3F194E74-8E32-4CA6-ADE8-EE2ED0A9EDCC}" type="datetimeFigureOut">
              <a:rPr lang="it-IT" smtClean="0"/>
              <a:pPr/>
              <a:t>04/03/20</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91B95683-9A76-4362-A5D6-07A02B94442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en-US"/>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10"/>
          </p:nvPr>
        </p:nvSpPr>
        <p:spPr/>
        <p:txBody>
          <a:bodyPr/>
          <a:lstStyle/>
          <a:p>
            <a:fld id="{3F194E74-8E32-4CA6-ADE8-EE2ED0A9EDCC}" type="datetimeFigureOut">
              <a:rPr lang="it-IT" smtClean="0"/>
              <a:pPr/>
              <a:t>04/03/20</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91B95683-9A76-4362-A5D6-07A02B94442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10"/>
          </p:nvPr>
        </p:nvSpPr>
        <p:spPr/>
        <p:txBody>
          <a:bodyPr/>
          <a:lstStyle/>
          <a:p>
            <a:fld id="{3F194E74-8E32-4CA6-ADE8-EE2ED0A9EDCC}" type="datetimeFigureOut">
              <a:rPr lang="it-IT" smtClean="0"/>
              <a:pPr/>
              <a:t>04/03/20</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91B95683-9A76-4362-A5D6-07A02B94442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en-US"/>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3F194E74-8E32-4CA6-ADE8-EE2ED0A9EDCC}" type="datetimeFigureOut">
              <a:rPr lang="it-IT" smtClean="0"/>
              <a:pPr/>
              <a:t>04/03/20</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91B95683-9A76-4362-A5D6-07A02B94442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Segnaposto data 4"/>
          <p:cNvSpPr>
            <a:spLocks noGrp="1"/>
          </p:cNvSpPr>
          <p:nvPr>
            <p:ph type="dt" sz="half" idx="10"/>
          </p:nvPr>
        </p:nvSpPr>
        <p:spPr/>
        <p:txBody>
          <a:bodyPr/>
          <a:lstStyle/>
          <a:p>
            <a:fld id="{3F194E74-8E32-4CA6-ADE8-EE2ED0A9EDCC}" type="datetimeFigureOut">
              <a:rPr lang="it-IT" smtClean="0"/>
              <a:pPr/>
              <a:t>04/03/20</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91B95683-9A76-4362-A5D6-07A02B94442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en-US"/>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7" name="Segnaposto data 6"/>
          <p:cNvSpPr>
            <a:spLocks noGrp="1"/>
          </p:cNvSpPr>
          <p:nvPr>
            <p:ph type="dt" sz="half" idx="10"/>
          </p:nvPr>
        </p:nvSpPr>
        <p:spPr/>
        <p:txBody>
          <a:bodyPr/>
          <a:lstStyle/>
          <a:p>
            <a:fld id="{3F194E74-8E32-4CA6-ADE8-EE2ED0A9EDCC}" type="datetimeFigureOut">
              <a:rPr lang="it-IT" smtClean="0"/>
              <a:pPr/>
              <a:t>04/03/20</a:t>
            </a:fld>
            <a:endParaRPr lang="en-US"/>
          </a:p>
        </p:txBody>
      </p:sp>
      <p:sp>
        <p:nvSpPr>
          <p:cNvPr id="8" name="Segnaposto piè di pagina 7"/>
          <p:cNvSpPr>
            <a:spLocks noGrp="1"/>
          </p:cNvSpPr>
          <p:nvPr>
            <p:ph type="ftr" sz="quarter" idx="11"/>
          </p:nvPr>
        </p:nvSpPr>
        <p:spPr/>
        <p:txBody>
          <a:bodyPr/>
          <a:lstStyle/>
          <a:p>
            <a:endParaRPr lang="en-US"/>
          </a:p>
        </p:txBody>
      </p:sp>
      <p:sp>
        <p:nvSpPr>
          <p:cNvPr id="9" name="Segnaposto numero diapositiva 8"/>
          <p:cNvSpPr>
            <a:spLocks noGrp="1"/>
          </p:cNvSpPr>
          <p:nvPr>
            <p:ph type="sldNum" sz="quarter" idx="12"/>
          </p:nvPr>
        </p:nvSpPr>
        <p:spPr/>
        <p:txBody>
          <a:bodyPr/>
          <a:lstStyle/>
          <a:p>
            <a:fld id="{91B95683-9A76-4362-A5D6-07A02B94442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data 2"/>
          <p:cNvSpPr>
            <a:spLocks noGrp="1"/>
          </p:cNvSpPr>
          <p:nvPr>
            <p:ph type="dt" sz="half" idx="10"/>
          </p:nvPr>
        </p:nvSpPr>
        <p:spPr/>
        <p:txBody>
          <a:bodyPr/>
          <a:lstStyle/>
          <a:p>
            <a:fld id="{3F194E74-8E32-4CA6-ADE8-EE2ED0A9EDCC}" type="datetimeFigureOut">
              <a:rPr lang="it-IT" smtClean="0"/>
              <a:pPr/>
              <a:t>04/03/20</a:t>
            </a:fld>
            <a:endParaRPr lang="en-US"/>
          </a:p>
        </p:txBody>
      </p:sp>
      <p:sp>
        <p:nvSpPr>
          <p:cNvPr id="4" name="Segnaposto piè di pagina 3"/>
          <p:cNvSpPr>
            <a:spLocks noGrp="1"/>
          </p:cNvSpPr>
          <p:nvPr>
            <p:ph type="ftr" sz="quarter" idx="11"/>
          </p:nvPr>
        </p:nvSpPr>
        <p:spPr/>
        <p:txBody>
          <a:bodyPr/>
          <a:lstStyle/>
          <a:p>
            <a:endParaRPr lang="en-US"/>
          </a:p>
        </p:txBody>
      </p:sp>
      <p:sp>
        <p:nvSpPr>
          <p:cNvPr id="5" name="Segnaposto numero diapositiva 4"/>
          <p:cNvSpPr>
            <a:spLocks noGrp="1"/>
          </p:cNvSpPr>
          <p:nvPr>
            <p:ph type="sldNum" sz="quarter" idx="12"/>
          </p:nvPr>
        </p:nvSpPr>
        <p:spPr/>
        <p:txBody>
          <a:bodyPr/>
          <a:lstStyle/>
          <a:p>
            <a:fld id="{91B95683-9A76-4362-A5D6-07A02B94442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3F194E74-8E32-4CA6-ADE8-EE2ED0A9EDCC}" type="datetimeFigureOut">
              <a:rPr lang="it-IT" smtClean="0"/>
              <a:pPr/>
              <a:t>04/03/20</a:t>
            </a:fld>
            <a:endParaRPr lang="en-US"/>
          </a:p>
        </p:txBody>
      </p:sp>
      <p:sp>
        <p:nvSpPr>
          <p:cNvPr id="3" name="Segnaposto piè di pagina 2"/>
          <p:cNvSpPr>
            <a:spLocks noGrp="1"/>
          </p:cNvSpPr>
          <p:nvPr>
            <p:ph type="ftr" sz="quarter" idx="11"/>
          </p:nvPr>
        </p:nvSpPr>
        <p:spPr/>
        <p:txBody>
          <a:bodyPr/>
          <a:lstStyle/>
          <a:p>
            <a:endParaRPr lang="en-US"/>
          </a:p>
        </p:txBody>
      </p:sp>
      <p:sp>
        <p:nvSpPr>
          <p:cNvPr id="4" name="Segnaposto numero diapositiva 3"/>
          <p:cNvSpPr>
            <a:spLocks noGrp="1"/>
          </p:cNvSpPr>
          <p:nvPr>
            <p:ph type="sldNum" sz="quarter" idx="12"/>
          </p:nvPr>
        </p:nvSpPr>
        <p:spPr/>
        <p:txBody>
          <a:bodyPr/>
          <a:lstStyle/>
          <a:p>
            <a:fld id="{91B95683-9A76-4362-A5D6-07A02B94442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en-US"/>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3F194E74-8E32-4CA6-ADE8-EE2ED0A9EDCC}" type="datetimeFigureOut">
              <a:rPr lang="it-IT" smtClean="0"/>
              <a:pPr/>
              <a:t>04/03/20</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91B95683-9A76-4362-A5D6-07A02B94442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en-US"/>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3F194E74-8E32-4CA6-ADE8-EE2ED0A9EDCC}" type="datetimeFigureOut">
              <a:rPr lang="it-IT" smtClean="0"/>
              <a:pPr/>
              <a:t>04/03/20</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91B95683-9A76-4362-A5D6-07A02B94442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en-US"/>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194E74-8E32-4CA6-ADE8-EE2ED0A9EDCC}" type="datetimeFigureOut">
              <a:rPr lang="it-IT" smtClean="0"/>
              <a:pPr/>
              <a:t>04/03/20</a:t>
            </a:fld>
            <a:endParaRPr lang="en-US"/>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B95683-9A76-4362-A5D6-07A02B94442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4" Type="http://schemas.openxmlformats.org/officeDocument/2006/relationships/image" Target="../media/image1.png"/><Relationship Id="rId5" Type="http://schemas.openxmlformats.org/officeDocument/2006/relationships/image" Target="../media/image2.jpeg"/><Relationship Id="rId1" Type="http://schemas.openxmlformats.org/officeDocument/2006/relationships/tags" Target="../tags/tag1.xml"/><Relationship Id="rId2"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 Target="slide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gi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381000" y="228600"/>
            <a:ext cx="7772400" cy="1143000"/>
          </a:xfrm>
        </p:spPr>
        <p:txBody>
          <a:bodyPr>
            <a:normAutofit fontScale="90000"/>
          </a:bodyPr>
          <a:lstStyle/>
          <a:p>
            <a:pPr eaLnBrk="1" hangingPunct="1"/>
            <a:r>
              <a:rPr lang="it-IT" b="1" smtClean="0">
                <a:solidFill>
                  <a:srgbClr val="0070C0"/>
                </a:solidFill>
              </a:rPr>
              <a:t>Facoltà di Scienze Economiche,</a:t>
            </a:r>
            <a:br>
              <a:rPr lang="it-IT" b="1" smtClean="0">
                <a:solidFill>
                  <a:srgbClr val="0070C0"/>
                </a:solidFill>
              </a:rPr>
            </a:br>
            <a:r>
              <a:rPr lang="it-IT" b="1" smtClean="0">
                <a:solidFill>
                  <a:srgbClr val="0070C0"/>
                </a:solidFill>
              </a:rPr>
              <a:t>Giuridiche e Politiche</a:t>
            </a:r>
          </a:p>
        </p:txBody>
      </p:sp>
      <p:sp>
        <p:nvSpPr>
          <p:cNvPr id="2051" name="Rectangle 3"/>
          <p:cNvSpPr>
            <a:spLocks noGrp="1" noChangeArrowheads="1"/>
          </p:cNvSpPr>
          <p:nvPr>
            <p:ph idx="1"/>
          </p:nvPr>
        </p:nvSpPr>
        <p:spPr>
          <a:xfrm>
            <a:off x="642938" y="1785938"/>
            <a:ext cx="7500937" cy="3143250"/>
          </a:xfrm>
          <a:solidFill>
            <a:srgbClr val="FFFFFF"/>
          </a:solidFill>
          <a:ln>
            <a:solidFill>
              <a:srgbClr val="FFFFFF"/>
            </a:solidFill>
          </a:ln>
        </p:spPr>
        <p:txBody>
          <a:bodyPr/>
          <a:lstStyle/>
          <a:p>
            <a:pPr algn="ctr" eaLnBrk="1" hangingPunct="1">
              <a:buFont typeface="Arial" pitchFamily="34" charset="0"/>
              <a:buNone/>
              <a:defRPr/>
            </a:pPr>
            <a:r>
              <a:rPr lang="it-IT" dirty="0" smtClean="0">
                <a:solidFill>
                  <a:srgbClr val="FF6600"/>
                </a:solidFill>
              </a:rPr>
              <a:t>Economia e Gestione dei Servizi Turistici</a:t>
            </a:r>
          </a:p>
          <a:p>
            <a:pPr algn="ctr" eaLnBrk="1" hangingPunct="1">
              <a:spcBef>
                <a:spcPts val="1200"/>
              </a:spcBef>
              <a:buFont typeface="Monotype Sorts"/>
              <a:buNone/>
              <a:defRPr/>
            </a:pPr>
            <a:r>
              <a:rPr lang="it-IT" sz="4000" u="sng" dirty="0" smtClean="0">
                <a:solidFill>
                  <a:srgbClr val="FF0000"/>
                </a:solidFill>
                <a:effectLst>
                  <a:outerShdw blurRad="38100" dist="38100" dir="2700000" algn="tl">
                    <a:srgbClr val="000000">
                      <a:alpha val="43137"/>
                    </a:srgbClr>
                  </a:outerShdw>
                </a:effectLst>
              </a:rPr>
              <a:t>Lingua Inglese</a:t>
            </a:r>
          </a:p>
          <a:p>
            <a:pPr algn="ctr" eaLnBrk="1" hangingPunct="1">
              <a:buFont typeface="Monotype Sorts"/>
              <a:buNone/>
              <a:defRPr/>
            </a:pPr>
            <a:endParaRPr lang="it-IT" dirty="0" smtClean="0">
              <a:solidFill>
                <a:srgbClr val="000000"/>
              </a:solidFill>
            </a:endParaRPr>
          </a:p>
          <a:p>
            <a:pPr algn="ctr" eaLnBrk="1" hangingPunct="1">
              <a:buFont typeface="Monotype Sorts"/>
              <a:buNone/>
              <a:defRPr/>
            </a:pPr>
            <a:r>
              <a:rPr lang="it-IT" b="1" u="sng" dirty="0" smtClean="0">
                <a:solidFill>
                  <a:srgbClr val="000000"/>
                </a:solidFill>
                <a:effectLst>
                  <a:outerShdw blurRad="38100" dist="38100" dir="2700000" algn="tl">
                    <a:srgbClr val="000000">
                      <a:alpha val="43137"/>
                    </a:srgbClr>
                  </a:outerShdw>
                </a:effectLst>
              </a:rPr>
              <a:t>UNIT 2 – </a:t>
            </a:r>
            <a:r>
              <a:rPr lang="it-IT" b="1" u="sng" dirty="0" err="1" smtClean="0">
                <a:solidFill>
                  <a:srgbClr val="000000"/>
                </a:solidFill>
                <a:effectLst>
                  <a:outerShdw blurRad="38100" dist="38100" dir="2700000" algn="tl">
                    <a:srgbClr val="000000">
                      <a:alpha val="43137"/>
                    </a:srgbClr>
                  </a:outerShdw>
                </a:effectLst>
              </a:rPr>
              <a:t>NTOs</a:t>
            </a:r>
            <a:endParaRPr lang="it-IT" b="1" u="sng" dirty="0" smtClean="0">
              <a:solidFill>
                <a:srgbClr val="000000"/>
              </a:solidFill>
              <a:effectLst>
                <a:outerShdw blurRad="38100" dist="38100" dir="2700000" algn="tl">
                  <a:srgbClr val="000000">
                    <a:alpha val="43137"/>
                  </a:srgbClr>
                </a:outerShdw>
              </a:effectLst>
            </a:endParaRPr>
          </a:p>
        </p:txBody>
      </p:sp>
      <p:pic>
        <p:nvPicPr>
          <p:cNvPr id="2052" name="Picture 4" descr="univlog2"/>
          <p:cNvPicPr>
            <a:picLocks noChangeAspect="1" noChangeArrowheads="1"/>
          </p:cNvPicPr>
          <p:nvPr/>
        </p:nvPicPr>
        <p:blipFill>
          <a:blip r:embed="rId4" cstate="print"/>
          <a:srcRect/>
          <a:stretch>
            <a:fillRect/>
          </a:stretch>
        </p:blipFill>
        <p:spPr bwMode="auto">
          <a:xfrm>
            <a:off x="8243888" y="260350"/>
            <a:ext cx="666750" cy="676275"/>
          </a:xfrm>
          <a:prstGeom prst="rect">
            <a:avLst/>
          </a:prstGeom>
          <a:noFill/>
          <a:ln w="9525">
            <a:noFill/>
            <a:miter lim="800000"/>
            <a:headEnd/>
            <a:tailEnd/>
          </a:ln>
        </p:spPr>
      </p:pic>
      <p:pic>
        <p:nvPicPr>
          <p:cNvPr id="2053" name="Picture 5" descr="Casteddu"/>
          <p:cNvPicPr>
            <a:picLocks noChangeAspect="1" noChangeArrowheads="1"/>
          </p:cNvPicPr>
          <p:nvPr/>
        </p:nvPicPr>
        <p:blipFill>
          <a:blip r:embed="rId5" cstate="print"/>
          <a:srcRect/>
          <a:stretch>
            <a:fillRect/>
          </a:stretch>
        </p:blipFill>
        <p:spPr bwMode="auto">
          <a:xfrm>
            <a:off x="5257800" y="5527675"/>
            <a:ext cx="3886200" cy="1330325"/>
          </a:xfrm>
          <a:prstGeom prst="rect">
            <a:avLst/>
          </a:prstGeom>
          <a:noFill/>
          <a:ln w="9525">
            <a:noFill/>
            <a:miter lim="800000"/>
            <a:headEnd/>
            <a:tailEnd/>
          </a:ln>
        </p:spPr>
      </p:pic>
      <p:sp>
        <p:nvSpPr>
          <p:cNvPr id="2054" name="CasellaDiTesto 6"/>
          <p:cNvSpPr txBox="1">
            <a:spLocks noChangeArrowheads="1"/>
          </p:cNvSpPr>
          <p:nvPr/>
        </p:nvSpPr>
        <p:spPr bwMode="auto">
          <a:xfrm>
            <a:off x="250825" y="5805488"/>
            <a:ext cx="4752975" cy="646331"/>
          </a:xfrm>
          <a:prstGeom prst="rect">
            <a:avLst/>
          </a:prstGeom>
          <a:noFill/>
          <a:ln w="9525">
            <a:noFill/>
            <a:miter lim="800000"/>
            <a:headEnd/>
            <a:tailEnd/>
          </a:ln>
        </p:spPr>
        <p:txBody>
          <a:bodyPr>
            <a:spAutoFit/>
          </a:bodyPr>
          <a:lstStyle/>
          <a:p>
            <a:pPr>
              <a:buFont typeface="Monotype Sorts"/>
              <a:buNone/>
            </a:pPr>
            <a:r>
              <a:rPr lang="it-IT" b="1" i="1" dirty="0"/>
              <a:t>Olga Denti </a:t>
            </a:r>
          </a:p>
          <a:p>
            <a:pPr>
              <a:buFont typeface="Monotype Sorts"/>
              <a:buNone/>
            </a:pPr>
            <a:r>
              <a:rPr lang="it-IT" b="1" i="1" dirty="0" err="1"/>
              <a:t>a.a</a:t>
            </a:r>
            <a:r>
              <a:rPr lang="it-IT" b="1" i="1" dirty="0"/>
              <a:t>. </a:t>
            </a:r>
            <a:r>
              <a:rPr lang="it-IT" b="1" i="1" dirty="0" smtClean="0"/>
              <a:t>2019/2020</a:t>
            </a:r>
            <a:endParaRPr lang="it-IT" b="1" i="1" dirty="0"/>
          </a:p>
        </p:txBody>
      </p:sp>
    </p:spTree>
    <p:custDataLst>
      <p:tags r:id="rId1"/>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0290" name="Rectangle 2"/>
          <p:cNvSpPr>
            <a:spLocks noGrp="1" noChangeArrowheads="1"/>
          </p:cNvSpPr>
          <p:nvPr>
            <p:ph type="ctrTitle"/>
          </p:nvPr>
        </p:nvSpPr>
        <p:spPr>
          <a:xfrm>
            <a:off x="827088" y="620713"/>
            <a:ext cx="8113712" cy="5400675"/>
          </a:xfrm>
        </p:spPr>
        <p:txBody>
          <a:bodyPr/>
          <a:lstStyle/>
          <a:p>
            <a:pPr eaLnBrk="1" hangingPunct="1">
              <a:defRPr/>
            </a:pPr>
            <a:r>
              <a:rPr lang="it-IT" smtClean="0">
                <a:solidFill>
                  <a:srgbClr val="FFFF00"/>
                </a:solidFill>
                <a:latin typeface="Comic Sans MS" pitchFamily="66" charset="0"/>
              </a:rPr>
              <a:t/>
            </a:r>
            <a:br>
              <a:rPr lang="it-IT" smtClean="0">
                <a:solidFill>
                  <a:srgbClr val="FFFF00"/>
                </a:solidFill>
                <a:latin typeface="Comic Sans MS" pitchFamily="66" charset="0"/>
              </a:rPr>
            </a:br>
            <a:endParaRPr lang="it-IT" sz="6300" b="1" smtClean="0">
              <a:solidFill>
                <a:srgbClr val="FFFF00"/>
              </a:solidFill>
              <a:latin typeface="Comic Sans MS" pitchFamily="66" charset="0"/>
            </a:endParaRPr>
          </a:p>
        </p:txBody>
      </p:sp>
      <p:sp>
        <p:nvSpPr>
          <p:cNvPr id="140291" name="Rectangle 3"/>
          <p:cNvSpPr>
            <a:spLocks noChangeArrowheads="1"/>
          </p:cNvSpPr>
          <p:nvPr/>
        </p:nvSpPr>
        <p:spPr bwMode="auto">
          <a:xfrm>
            <a:off x="71438" y="15875"/>
            <a:ext cx="8786842" cy="6324808"/>
          </a:xfrm>
          <a:prstGeom prst="rect">
            <a:avLst/>
          </a:prstGeom>
          <a:noFill/>
          <a:ln w="9525">
            <a:noFill/>
            <a:miter lim="800000"/>
            <a:headEnd/>
            <a:tailEnd/>
          </a:ln>
          <a:effectLst/>
        </p:spPr>
        <p:txBody>
          <a:bodyPr wrap="square">
            <a:spAutoFit/>
          </a:bodyPr>
          <a:lstStyle/>
          <a:p>
            <a:pPr>
              <a:defRPr/>
            </a:pPr>
            <a:r>
              <a:rPr lang="it-IT" sz="3600" b="1" dirty="0">
                <a:solidFill>
                  <a:srgbClr val="FF5050"/>
                </a:solidFill>
              </a:rPr>
              <a:t>BRAND IDENTITY </a:t>
            </a:r>
            <a:r>
              <a:rPr lang="it-IT" sz="3600" b="1" dirty="0" smtClean="0">
                <a:solidFill>
                  <a:srgbClr val="FF5050"/>
                </a:solidFill>
              </a:rPr>
              <a:t>&amp; BRAND </a:t>
            </a:r>
            <a:r>
              <a:rPr lang="it-IT" sz="3600" b="1" dirty="0">
                <a:solidFill>
                  <a:srgbClr val="FF5050"/>
                </a:solidFill>
              </a:rPr>
              <a:t>IMAGE</a:t>
            </a:r>
            <a:endParaRPr lang="it-IT" sz="1800" dirty="0">
              <a:solidFill>
                <a:srgbClr val="FF5050"/>
              </a:solidFill>
            </a:endParaRPr>
          </a:p>
          <a:p>
            <a:pPr>
              <a:defRPr/>
            </a:pPr>
            <a:endParaRPr lang="it-IT" sz="2400" dirty="0">
              <a:solidFill>
                <a:srgbClr val="000099"/>
              </a:solidFill>
            </a:endParaRPr>
          </a:p>
          <a:p>
            <a:pPr algn="just">
              <a:lnSpc>
                <a:spcPct val="125000"/>
              </a:lnSpc>
              <a:defRPr/>
            </a:pPr>
            <a:r>
              <a:rPr lang="it-IT" sz="2400" dirty="0">
                <a:solidFill>
                  <a:srgbClr val="6666FF"/>
                </a:solidFill>
                <a:latin typeface="Comic Sans MS" pitchFamily="66" charset="0"/>
              </a:rPr>
              <a:t>B. </a:t>
            </a:r>
            <a:r>
              <a:rPr lang="it-IT" sz="2400" dirty="0" err="1">
                <a:solidFill>
                  <a:srgbClr val="6666FF"/>
                </a:solidFill>
                <a:latin typeface="Comic Sans MS" pitchFamily="66" charset="0"/>
              </a:rPr>
              <a:t>Image</a:t>
            </a:r>
            <a:r>
              <a:rPr lang="it-IT" sz="2400" dirty="0">
                <a:solidFill>
                  <a:schemeClr val="bg1"/>
                </a:solidFill>
                <a:latin typeface="Comic Sans MS" pitchFamily="66" charset="0"/>
              </a:rPr>
              <a:t>: </a:t>
            </a:r>
            <a:r>
              <a:rPr lang="it-IT" sz="2400" dirty="0">
                <a:solidFill>
                  <a:schemeClr val="tx2">
                    <a:lumMod val="75000"/>
                  </a:schemeClr>
                </a:solidFill>
                <a:latin typeface="Comic Sans MS" pitchFamily="66" charset="0"/>
              </a:rPr>
              <a:t>The </a:t>
            </a:r>
            <a:r>
              <a:rPr lang="it-IT" sz="2400" dirty="0" err="1">
                <a:solidFill>
                  <a:schemeClr val="tx2">
                    <a:lumMod val="75000"/>
                  </a:schemeClr>
                </a:solidFill>
                <a:latin typeface="Comic Sans MS" pitchFamily="66" charset="0"/>
              </a:rPr>
              <a:t>perception</a:t>
            </a:r>
            <a:r>
              <a:rPr lang="it-IT" sz="2400" dirty="0">
                <a:solidFill>
                  <a:schemeClr val="tx2">
                    <a:lumMod val="75000"/>
                  </a:schemeClr>
                </a:solidFill>
                <a:latin typeface="Comic Sans MS" pitchFamily="66" charset="0"/>
              </a:rPr>
              <a:t> </a:t>
            </a:r>
            <a:r>
              <a:rPr lang="it-IT" sz="2400" dirty="0" err="1">
                <a:solidFill>
                  <a:schemeClr val="tx2">
                    <a:lumMod val="75000"/>
                  </a:schemeClr>
                </a:solidFill>
                <a:latin typeface="Comic Sans MS" pitchFamily="66" charset="0"/>
              </a:rPr>
              <a:t>of</a:t>
            </a:r>
            <a:r>
              <a:rPr lang="it-IT" sz="2400" dirty="0">
                <a:solidFill>
                  <a:schemeClr val="tx2">
                    <a:lumMod val="75000"/>
                  </a:schemeClr>
                </a:solidFill>
                <a:latin typeface="Comic Sans MS" pitchFamily="66" charset="0"/>
              </a:rPr>
              <a:t> </a:t>
            </a:r>
            <a:r>
              <a:rPr lang="it-IT" sz="2400" dirty="0" err="1">
                <a:solidFill>
                  <a:schemeClr val="tx2">
                    <a:lumMod val="75000"/>
                  </a:schemeClr>
                </a:solidFill>
                <a:latin typeface="Comic Sans MS" pitchFamily="66" charset="0"/>
              </a:rPr>
              <a:t>your</a:t>
            </a:r>
            <a:r>
              <a:rPr lang="it-IT" sz="2400" dirty="0">
                <a:solidFill>
                  <a:schemeClr val="tx2">
                    <a:lumMod val="75000"/>
                  </a:schemeClr>
                </a:solidFill>
                <a:latin typeface="Comic Sans MS" pitchFamily="66" charset="0"/>
              </a:rPr>
              <a:t> </a:t>
            </a:r>
            <a:r>
              <a:rPr lang="it-IT" sz="2400" dirty="0" err="1">
                <a:solidFill>
                  <a:schemeClr val="tx2">
                    <a:lumMod val="75000"/>
                  </a:schemeClr>
                </a:solidFill>
                <a:latin typeface="Comic Sans MS" pitchFamily="66" charset="0"/>
              </a:rPr>
              <a:t>product</a:t>
            </a:r>
            <a:r>
              <a:rPr lang="it-IT" sz="2400" dirty="0">
                <a:solidFill>
                  <a:schemeClr val="tx2">
                    <a:lumMod val="75000"/>
                  </a:schemeClr>
                </a:solidFill>
                <a:latin typeface="Comic Sans MS" pitchFamily="66" charset="0"/>
              </a:rPr>
              <a:t> or </a:t>
            </a:r>
            <a:r>
              <a:rPr lang="it-IT" sz="2400" dirty="0" err="1">
                <a:solidFill>
                  <a:schemeClr val="tx2">
                    <a:lumMod val="75000"/>
                  </a:schemeClr>
                </a:solidFill>
                <a:latin typeface="Comic Sans MS" pitchFamily="66" charset="0"/>
              </a:rPr>
              <a:t>your</a:t>
            </a:r>
            <a:r>
              <a:rPr lang="it-IT" sz="2400" dirty="0">
                <a:solidFill>
                  <a:schemeClr val="tx2">
                    <a:lumMod val="75000"/>
                  </a:schemeClr>
                </a:solidFill>
                <a:latin typeface="Comic Sans MS" pitchFamily="66" charset="0"/>
              </a:rPr>
              <a:t> </a:t>
            </a:r>
            <a:r>
              <a:rPr lang="it-IT" sz="2400" dirty="0" err="1">
                <a:solidFill>
                  <a:schemeClr val="tx2">
                    <a:lumMod val="75000"/>
                  </a:schemeClr>
                </a:solidFill>
                <a:latin typeface="Comic Sans MS" pitchFamily="66" charset="0"/>
              </a:rPr>
              <a:t>brand</a:t>
            </a:r>
            <a:r>
              <a:rPr lang="it-IT" sz="2400" dirty="0">
                <a:solidFill>
                  <a:schemeClr val="tx2">
                    <a:lumMod val="75000"/>
                  </a:schemeClr>
                </a:solidFill>
                <a:latin typeface="Comic Sans MS" pitchFamily="66" charset="0"/>
              </a:rPr>
              <a:t> </a:t>
            </a:r>
            <a:r>
              <a:rPr lang="it-IT" sz="2400" dirty="0" err="1">
                <a:solidFill>
                  <a:schemeClr val="tx2">
                    <a:lumMod val="75000"/>
                  </a:schemeClr>
                </a:solidFill>
                <a:latin typeface="Comic Sans MS" pitchFamily="66" charset="0"/>
              </a:rPr>
              <a:t>by</a:t>
            </a:r>
            <a:r>
              <a:rPr lang="it-IT" sz="2400" dirty="0">
                <a:solidFill>
                  <a:schemeClr val="tx2">
                    <a:lumMod val="75000"/>
                  </a:schemeClr>
                </a:solidFill>
                <a:latin typeface="Comic Sans MS" pitchFamily="66" charset="0"/>
              </a:rPr>
              <a:t> the consumer. </a:t>
            </a:r>
          </a:p>
          <a:p>
            <a:pPr algn="just">
              <a:lnSpc>
                <a:spcPct val="125000"/>
              </a:lnSpc>
              <a:defRPr/>
            </a:pPr>
            <a:r>
              <a:rPr lang="it-IT" sz="2400" dirty="0">
                <a:solidFill>
                  <a:srgbClr val="6666FF"/>
                </a:solidFill>
                <a:latin typeface="Comic Sans MS" pitchFamily="66" charset="0"/>
              </a:rPr>
              <a:t>B. </a:t>
            </a:r>
            <a:r>
              <a:rPr lang="it-IT" sz="2400" dirty="0" err="1">
                <a:solidFill>
                  <a:srgbClr val="6666FF"/>
                </a:solidFill>
                <a:latin typeface="Comic Sans MS" pitchFamily="66" charset="0"/>
              </a:rPr>
              <a:t>Identity</a:t>
            </a:r>
            <a:r>
              <a:rPr lang="it-IT" sz="2400" dirty="0">
                <a:solidFill>
                  <a:schemeClr val="tx2">
                    <a:lumMod val="75000"/>
                  </a:schemeClr>
                </a:solidFill>
                <a:latin typeface="Comic Sans MS" pitchFamily="66" charset="0"/>
              </a:rPr>
              <a:t>: </a:t>
            </a:r>
            <a:r>
              <a:rPr lang="it-IT" sz="2400" dirty="0" err="1">
                <a:solidFill>
                  <a:schemeClr val="tx2">
                    <a:lumMod val="75000"/>
                  </a:schemeClr>
                </a:solidFill>
                <a:latin typeface="Comic Sans MS" pitchFamily="66" charset="0"/>
              </a:rPr>
              <a:t>How</a:t>
            </a:r>
            <a:r>
              <a:rPr lang="it-IT" sz="2400" dirty="0">
                <a:solidFill>
                  <a:schemeClr val="tx2">
                    <a:lumMod val="75000"/>
                  </a:schemeClr>
                </a:solidFill>
                <a:latin typeface="Comic Sans MS" pitchFamily="66" charset="0"/>
              </a:rPr>
              <a:t> </a:t>
            </a:r>
            <a:r>
              <a:rPr lang="it-IT" sz="2400" dirty="0" err="1">
                <a:solidFill>
                  <a:schemeClr val="tx2">
                    <a:lumMod val="75000"/>
                  </a:schemeClr>
                </a:solidFill>
                <a:latin typeface="Comic Sans MS" pitchFamily="66" charset="0"/>
              </a:rPr>
              <a:t>you</a:t>
            </a:r>
            <a:r>
              <a:rPr lang="it-IT" sz="2400" dirty="0">
                <a:solidFill>
                  <a:schemeClr val="tx2">
                    <a:lumMod val="75000"/>
                  </a:schemeClr>
                </a:solidFill>
                <a:latin typeface="Comic Sans MS" pitchFamily="66" charset="0"/>
              </a:rPr>
              <a:t> </a:t>
            </a:r>
            <a:r>
              <a:rPr lang="it-IT" sz="2400" dirty="0" err="1">
                <a:solidFill>
                  <a:schemeClr val="tx2">
                    <a:lumMod val="75000"/>
                  </a:schemeClr>
                </a:solidFill>
                <a:latin typeface="Comic Sans MS" pitchFamily="66" charset="0"/>
              </a:rPr>
              <a:t>want</a:t>
            </a:r>
            <a:r>
              <a:rPr lang="it-IT" sz="2400" dirty="0">
                <a:solidFill>
                  <a:schemeClr val="tx2">
                    <a:lumMod val="75000"/>
                  </a:schemeClr>
                </a:solidFill>
                <a:latin typeface="Comic Sans MS" pitchFamily="66" charset="0"/>
              </a:rPr>
              <a:t> the consumer </a:t>
            </a:r>
            <a:r>
              <a:rPr lang="it-IT" sz="2400" dirty="0" err="1">
                <a:solidFill>
                  <a:schemeClr val="tx2">
                    <a:lumMod val="75000"/>
                  </a:schemeClr>
                </a:solidFill>
                <a:latin typeface="Comic Sans MS" pitchFamily="66" charset="0"/>
              </a:rPr>
              <a:t>to</a:t>
            </a:r>
            <a:r>
              <a:rPr lang="it-IT" sz="2400" dirty="0">
                <a:solidFill>
                  <a:schemeClr val="tx2">
                    <a:lumMod val="75000"/>
                  </a:schemeClr>
                </a:solidFill>
                <a:latin typeface="Comic Sans MS" pitchFamily="66" charset="0"/>
              </a:rPr>
              <a:t> </a:t>
            </a:r>
            <a:r>
              <a:rPr lang="it-IT" sz="2400" dirty="0" err="1">
                <a:solidFill>
                  <a:schemeClr val="tx2">
                    <a:lumMod val="75000"/>
                  </a:schemeClr>
                </a:solidFill>
                <a:latin typeface="Comic Sans MS" pitchFamily="66" charset="0"/>
              </a:rPr>
              <a:t>perceive</a:t>
            </a:r>
            <a:r>
              <a:rPr lang="it-IT" sz="2400" dirty="0">
                <a:solidFill>
                  <a:schemeClr val="tx2">
                    <a:lumMod val="75000"/>
                  </a:schemeClr>
                </a:solidFill>
                <a:latin typeface="Comic Sans MS" pitchFamily="66" charset="0"/>
              </a:rPr>
              <a:t> </a:t>
            </a:r>
            <a:r>
              <a:rPr lang="it-IT" sz="2400" dirty="0" err="1">
                <a:solidFill>
                  <a:schemeClr val="tx2">
                    <a:lumMod val="75000"/>
                  </a:schemeClr>
                </a:solidFill>
                <a:latin typeface="Comic Sans MS" pitchFamily="66" charset="0"/>
              </a:rPr>
              <a:t>your</a:t>
            </a:r>
            <a:r>
              <a:rPr lang="it-IT" sz="2400" dirty="0">
                <a:solidFill>
                  <a:schemeClr val="tx2">
                    <a:lumMod val="75000"/>
                  </a:schemeClr>
                </a:solidFill>
                <a:latin typeface="Comic Sans MS" pitchFamily="66" charset="0"/>
              </a:rPr>
              <a:t> </a:t>
            </a:r>
            <a:r>
              <a:rPr lang="it-IT" sz="2400" dirty="0" err="1">
                <a:solidFill>
                  <a:schemeClr val="tx2">
                    <a:lumMod val="75000"/>
                  </a:schemeClr>
                </a:solidFill>
                <a:latin typeface="Comic Sans MS" pitchFamily="66" charset="0"/>
              </a:rPr>
              <a:t>product</a:t>
            </a:r>
            <a:r>
              <a:rPr lang="it-IT" sz="2400" dirty="0">
                <a:solidFill>
                  <a:schemeClr val="tx2">
                    <a:lumMod val="75000"/>
                  </a:schemeClr>
                </a:solidFill>
                <a:latin typeface="Comic Sans MS" pitchFamily="66" charset="0"/>
              </a:rPr>
              <a:t> or </a:t>
            </a:r>
            <a:r>
              <a:rPr lang="it-IT" sz="2400" dirty="0" err="1">
                <a:solidFill>
                  <a:schemeClr val="tx2">
                    <a:lumMod val="75000"/>
                  </a:schemeClr>
                </a:solidFill>
                <a:latin typeface="Comic Sans MS" pitchFamily="66" charset="0"/>
              </a:rPr>
              <a:t>your</a:t>
            </a:r>
            <a:r>
              <a:rPr lang="it-IT" sz="2400" dirty="0">
                <a:solidFill>
                  <a:schemeClr val="tx2">
                    <a:lumMod val="75000"/>
                  </a:schemeClr>
                </a:solidFill>
                <a:latin typeface="Comic Sans MS" pitchFamily="66" charset="0"/>
              </a:rPr>
              <a:t> </a:t>
            </a:r>
            <a:r>
              <a:rPr lang="it-IT" sz="2400" dirty="0" err="1">
                <a:solidFill>
                  <a:schemeClr val="tx2">
                    <a:lumMod val="75000"/>
                  </a:schemeClr>
                </a:solidFill>
                <a:latin typeface="Comic Sans MS" pitchFamily="66" charset="0"/>
              </a:rPr>
              <a:t>brand</a:t>
            </a:r>
            <a:r>
              <a:rPr lang="it-IT" sz="2400" dirty="0">
                <a:solidFill>
                  <a:schemeClr val="tx2">
                    <a:lumMod val="75000"/>
                  </a:schemeClr>
                </a:solidFill>
                <a:latin typeface="Comic Sans MS" pitchFamily="66" charset="0"/>
              </a:rPr>
              <a:t>. </a:t>
            </a:r>
          </a:p>
          <a:p>
            <a:pPr>
              <a:lnSpc>
                <a:spcPct val="125000"/>
              </a:lnSpc>
              <a:defRPr/>
            </a:pPr>
            <a:endParaRPr lang="it-IT" sz="2400" dirty="0">
              <a:solidFill>
                <a:schemeClr val="bg1"/>
              </a:solidFill>
              <a:latin typeface="Comic Sans MS" pitchFamily="66" charset="0"/>
            </a:endParaRPr>
          </a:p>
          <a:p>
            <a:pPr>
              <a:lnSpc>
                <a:spcPct val="125000"/>
              </a:lnSpc>
              <a:defRPr/>
            </a:pPr>
            <a:r>
              <a:rPr lang="it-IT" sz="2400" dirty="0" err="1">
                <a:solidFill>
                  <a:srgbClr val="6666FF"/>
                </a:solidFill>
                <a:latin typeface="Comic Sans MS" pitchFamily="66" charset="0"/>
              </a:rPr>
              <a:t>Companies</a:t>
            </a:r>
            <a:r>
              <a:rPr lang="it-IT" sz="2400" dirty="0">
                <a:solidFill>
                  <a:srgbClr val="6666FF"/>
                </a:solidFill>
                <a:latin typeface="Comic Sans MS" pitchFamily="66" charset="0"/>
              </a:rPr>
              <a:t> </a:t>
            </a:r>
            <a:r>
              <a:rPr lang="it-IT" sz="2400" dirty="0" err="1">
                <a:solidFill>
                  <a:srgbClr val="6666FF"/>
                </a:solidFill>
                <a:latin typeface="Comic Sans MS" pitchFamily="66" charset="0"/>
              </a:rPr>
              <a:t>try</a:t>
            </a:r>
            <a:r>
              <a:rPr lang="it-IT" sz="2400" dirty="0">
                <a:solidFill>
                  <a:srgbClr val="6666FF"/>
                </a:solidFill>
                <a:latin typeface="Comic Sans MS" pitchFamily="66" charset="0"/>
              </a:rPr>
              <a:t> </a:t>
            </a:r>
            <a:r>
              <a:rPr lang="it-IT" sz="2400" dirty="0" err="1">
                <a:solidFill>
                  <a:srgbClr val="6666FF"/>
                </a:solidFill>
                <a:latin typeface="Comic Sans MS" pitchFamily="66" charset="0"/>
              </a:rPr>
              <a:t>to</a:t>
            </a:r>
            <a:r>
              <a:rPr lang="it-IT" sz="2400" dirty="0">
                <a:solidFill>
                  <a:srgbClr val="6666FF"/>
                </a:solidFill>
                <a:latin typeface="Comic Sans MS" pitchFamily="66" charset="0"/>
              </a:rPr>
              <a:t> bridge the gap </a:t>
            </a:r>
            <a:r>
              <a:rPr lang="it-IT" sz="2400" dirty="0" err="1">
                <a:solidFill>
                  <a:srgbClr val="6666FF"/>
                </a:solidFill>
                <a:latin typeface="Comic Sans MS" pitchFamily="66" charset="0"/>
              </a:rPr>
              <a:t>between</a:t>
            </a:r>
            <a:r>
              <a:rPr lang="it-IT" sz="2400" dirty="0">
                <a:solidFill>
                  <a:srgbClr val="6666FF"/>
                </a:solidFill>
                <a:latin typeface="Comic Sans MS" pitchFamily="66" charset="0"/>
              </a:rPr>
              <a:t> the </a:t>
            </a:r>
            <a:r>
              <a:rPr lang="it-IT" sz="2400" dirty="0" err="1">
                <a:solidFill>
                  <a:srgbClr val="6666FF"/>
                </a:solidFill>
                <a:latin typeface="Comic Sans MS" pitchFamily="66" charset="0"/>
              </a:rPr>
              <a:t>brand</a:t>
            </a:r>
            <a:r>
              <a:rPr lang="it-IT" sz="2400" dirty="0">
                <a:solidFill>
                  <a:srgbClr val="6666FF"/>
                </a:solidFill>
                <a:latin typeface="Comic Sans MS" pitchFamily="66" charset="0"/>
              </a:rPr>
              <a:t> </a:t>
            </a:r>
            <a:r>
              <a:rPr lang="it-IT" sz="2400" dirty="0" err="1">
                <a:solidFill>
                  <a:srgbClr val="6666FF"/>
                </a:solidFill>
                <a:latin typeface="Comic Sans MS" pitchFamily="66" charset="0"/>
              </a:rPr>
              <a:t>image</a:t>
            </a:r>
            <a:r>
              <a:rPr lang="it-IT" sz="2400" dirty="0">
                <a:solidFill>
                  <a:srgbClr val="6666FF"/>
                </a:solidFill>
                <a:latin typeface="Comic Sans MS" pitchFamily="66" charset="0"/>
              </a:rPr>
              <a:t> and the </a:t>
            </a:r>
            <a:r>
              <a:rPr lang="it-IT" sz="2400" dirty="0" err="1">
                <a:solidFill>
                  <a:srgbClr val="6666FF"/>
                </a:solidFill>
                <a:latin typeface="Comic Sans MS" pitchFamily="66" charset="0"/>
              </a:rPr>
              <a:t>brand</a:t>
            </a:r>
            <a:r>
              <a:rPr lang="it-IT" sz="2400" dirty="0">
                <a:solidFill>
                  <a:srgbClr val="6666FF"/>
                </a:solidFill>
                <a:latin typeface="Comic Sans MS" pitchFamily="66" charset="0"/>
              </a:rPr>
              <a:t> </a:t>
            </a:r>
            <a:r>
              <a:rPr lang="it-IT" sz="2400" dirty="0" err="1">
                <a:solidFill>
                  <a:srgbClr val="6666FF"/>
                </a:solidFill>
                <a:latin typeface="Comic Sans MS" pitchFamily="66" charset="0"/>
              </a:rPr>
              <a:t>identity</a:t>
            </a:r>
            <a:r>
              <a:rPr lang="it-IT" sz="1800" dirty="0">
                <a:solidFill>
                  <a:schemeClr val="bg1"/>
                </a:solidFill>
                <a:latin typeface="Comic Sans MS" pitchFamily="66" charset="0"/>
              </a:rPr>
              <a:t>. </a:t>
            </a:r>
            <a:r>
              <a:rPr lang="it-IT" sz="3600" b="1" dirty="0">
                <a:solidFill>
                  <a:srgbClr val="000000"/>
                </a:solidFill>
                <a:latin typeface="Comic Sans MS" pitchFamily="66" charset="0"/>
              </a:rPr>
              <a:t>HOW??</a:t>
            </a:r>
          </a:p>
          <a:p>
            <a:pPr>
              <a:lnSpc>
                <a:spcPct val="125000"/>
              </a:lnSpc>
              <a:defRPr/>
            </a:pPr>
            <a:r>
              <a:rPr lang="it-IT" sz="2400" b="1" dirty="0" err="1">
                <a:solidFill>
                  <a:srgbClr val="FF5050"/>
                </a:solidFill>
              </a:rPr>
              <a:t>Attracting</a:t>
            </a:r>
            <a:r>
              <a:rPr lang="it-IT" sz="2400" b="1" dirty="0">
                <a:solidFill>
                  <a:srgbClr val="FF5050"/>
                </a:solidFill>
              </a:rPr>
              <a:t> </a:t>
            </a:r>
            <a:r>
              <a:rPr lang="it-IT" sz="2400" dirty="0">
                <a:solidFill>
                  <a:srgbClr val="000099"/>
                </a:solidFill>
              </a:rPr>
              <a:t>the </a:t>
            </a:r>
            <a:r>
              <a:rPr lang="it-IT" sz="2400" dirty="0" err="1">
                <a:solidFill>
                  <a:srgbClr val="000099"/>
                </a:solidFill>
              </a:rPr>
              <a:t>initial</a:t>
            </a:r>
            <a:r>
              <a:rPr lang="it-IT" sz="2400" dirty="0">
                <a:solidFill>
                  <a:srgbClr val="000099"/>
                </a:solidFill>
              </a:rPr>
              <a:t> </a:t>
            </a:r>
            <a:r>
              <a:rPr lang="it-IT" sz="2400" dirty="0" err="1">
                <a:solidFill>
                  <a:srgbClr val="000099"/>
                </a:solidFill>
              </a:rPr>
              <a:t>attention</a:t>
            </a:r>
            <a:r>
              <a:rPr lang="it-IT" sz="2400" dirty="0">
                <a:solidFill>
                  <a:srgbClr val="000099"/>
                </a:solidFill>
              </a:rPr>
              <a:t> and </a:t>
            </a:r>
            <a:r>
              <a:rPr lang="it-IT" sz="2400" dirty="0" err="1">
                <a:solidFill>
                  <a:srgbClr val="000099"/>
                </a:solidFill>
              </a:rPr>
              <a:t>recognition</a:t>
            </a:r>
            <a:r>
              <a:rPr lang="it-IT" sz="2400" dirty="0">
                <a:solidFill>
                  <a:srgbClr val="000099"/>
                </a:solidFill>
              </a:rPr>
              <a:t> </a:t>
            </a:r>
            <a:r>
              <a:rPr lang="it-IT" sz="2400" dirty="0" err="1">
                <a:solidFill>
                  <a:srgbClr val="000099"/>
                </a:solidFill>
              </a:rPr>
              <a:t>of</a:t>
            </a:r>
            <a:r>
              <a:rPr lang="it-IT" sz="2400" b="1" dirty="0">
                <a:solidFill>
                  <a:srgbClr val="FF5050"/>
                </a:solidFill>
              </a:rPr>
              <a:t> </a:t>
            </a:r>
            <a:r>
              <a:rPr lang="it-IT" sz="2400" b="1" dirty="0" err="1">
                <a:solidFill>
                  <a:srgbClr val="FF5050"/>
                </a:solidFill>
              </a:rPr>
              <a:t>customers</a:t>
            </a:r>
            <a:r>
              <a:rPr lang="it-IT" sz="2400" dirty="0">
                <a:solidFill>
                  <a:srgbClr val="000099"/>
                </a:solidFill>
              </a:rPr>
              <a:t>, </a:t>
            </a:r>
            <a:r>
              <a:rPr lang="it-IT" sz="2400" dirty="0" err="1">
                <a:solidFill>
                  <a:srgbClr val="000099"/>
                </a:solidFill>
              </a:rPr>
              <a:t>to</a:t>
            </a:r>
            <a:r>
              <a:rPr lang="it-IT" sz="2400" dirty="0">
                <a:solidFill>
                  <a:srgbClr val="000099"/>
                </a:solidFill>
              </a:rPr>
              <a:t> </a:t>
            </a:r>
            <a:r>
              <a:rPr lang="it-IT" sz="2400" b="1" dirty="0" err="1">
                <a:solidFill>
                  <a:srgbClr val="FF5050"/>
                </a:solidFill>
              </a:rPr>
              <a:t>differentiate</a:t>
            </a:r>
            <a:r>
              <a:rPr lang="it-IT" sz="2400" dirty="0">
                <a:solidFill>
                  <a:srgbClr val="000099"/>
                </a:solidFill>
              </a:rPr>
              <a:t> the </a:t>
            </a:r>
            <a:r>
              <a:rPr lang="it-IT" sz="2400" dirty="0" err="1">
                <a:solidFill>
                  <a:srgbClr val="000099"/>
                </a:solidFill>
              </a:rPr>
              <a:t>product</a:t>
            </a:r>
            <a:r>
              <a:rPr lang="it-IT" sz="2400" dirty="0">
                <a:solidFill>
                  <a:srgbClr val="000099"/>
                </a:solidFill>
              </a:rPr>
              <a:t> </a:t>
            </a:r>
            <a:r>
              <a:rPr lang="it-IT" sz="2400" dirty="0" err="1">
                <a:solidFill>
                  <a:srgbClr val="000099"/>
                </a:solidFill>
              </a:rPr>
              <a:t>from</a:t>
            </a:r>
            <a:r>
              <a:rPr lang="it-IT" sz="2400" dirty="0">
                <a:solidFill>
                  <a:srgbClr val="000099"/>
                </a:solidFill>
              </a:rPr>
              <a:t> </a:t>
            </a:r>
            <a:r>
              <a:rPr lang="it-IT" sz="2400" dirty="0" err="1">
                <a:solidFill>
                  <a:srgbClr val="000099"/>
                </a:solidFill>
              </a:rPr>
              <a:t>rivals</a:t>
            </a:r>
            <a:r>
              <a:rPr lang="it-IT" sz="2400" dirty="0">
                <a:solidFill>
                  <a:srgbClr val="000099"/>
                </a:solidFill>
              </a:rPr>
              <a:t>, and </a:t>
            </a:r>
            <a:r>
              <a:rPr lang="it-IT" sz="2400" dirty="0" err="1">
                <a:solidFill>
                  <a:srgbClr val="000099"/>
                </a:solidFill>
              </a:rPr>
              <a:t>to</a:t>
            </a:r>
            <a:r>
              <a:rPr lang="it-IT" sz="2400" dirty="0">
                <a:solidFill>
                  <a:srgbClr val="000099"/>
                </a:solidFill>
              </a:rPr>
              <a:t> </a:t>
            </a:r>
            <a:r>
              <a:rPr lang="it-IT" sz="2400" dirty="0" err="1">
                <a:solidFill>
                  <a:srgbClr val="000099"/>
                </a:solidFill>
              </a:rPr>
              <a:t>make</a:t>
            </a:r>
            <a:r>
              <a:rPr lang="it-IT" sz="2400" dirty="0">
                <a:solidFill>
                  <a:srgbClr val="000099"/>
                </a:solidFill>
              </a:rPr>
              <a:t>  </a:t>
            </a:r>
            <a:r>
              <a:rPr lang="it-IT" sz="2400" b="1" dirty="0" err="1">
                <a:solidFill>
                  <a:srgbClr val="FF5050"/>
                </a:solidFill>
              </a:rPr>
              <a:t>favourable</a:t>
            </a:r>
            <a:r>
              <a:rPr lang="it-IT" sz="2400" b="1" dirty="0">
                <a:solidFill>
                  <a:srgbClr val="FF5050"/>
                </a:solidFill>
              </a:rPr>
              <a:t> </a:t>
            </a:r>
            <a:r>
              <a:rPr lang="it-IT" sz="2400" b="1" dirty="0" err="1">
                <a:solidFill>
                  <a:srgbClr val="FF5050"/>
                </a:solidFill>
              </a:rPr>
              <a:t>associations</a:t>
            </a:r>
            <a:r>
              <a:rPr lang="it-IT" sz="2400" dirty="0">
                <a:solidFill>
                  <a:srgbClr val="000099"/>
                </a:solidFill>
              </a:rPr>
              <a:t>: </a:t>
            </a:r>
          </a:p>
          <a:p>
            <a:pPr>
              <a:lnSpc>
                <a:spcPct val="125000"/>
              </a:lnSpc>
              <a:defRPr/>
            </a:pPr>
            <a:r>
              <a:rPr lang="it-IT" sz="2400" dirty="0">
                <a:solidFill>
                  <a:srgbClr val="FF5050"/>
                </a:solidFill>
              </a:rPr>
              <a:t>“</a:t>
            </a:r>
            <a:r>
              <a:rPr lang="it-IT" sz="2400" dirty="0" err="1">
                <a:solidFill>
                  <a:srgbClr val="FF5050"/>
                </a:solidFill>
              </a:rPr>
              <a:t>this</a:t>
            </a:r>
            <a:r>
              <a:rPr lang="it-IT" sz="2400" dirty="0">
                <a:solidFill>
                  <a:srgbClr val="FF5050"/>
                </a:solidFill>
              </a:rPr>
              <a:t> </a:t>
            </a:r>
            <a:r>
              <a:rPr lang="it-IT" sz="2400" dirty="0" err="1">
                <a:solidFill>
                  <a:srgbClr val="FF5050"/>
                </a:solidFill>
              </a:rPr>
              <a:t>car</a:t>
            </a:r>
            <a:r>
              <a:rPr lang="it-IT" sz="2400" dirty="0">
                <a:solidFill>
                  <a:srgbClr val="FF5050"/>
                </a:solidFill>
              </a:rPr>
              <a:t>/aftershave/</a:t>
            </a:r>
            <a:r>
              <a:rPr lang="it-IT" sz="2400" dirty="0" err="1">
                <a:solidFill>
                  <a:srgbClr val="FF5050"/>
                </a:solidFill>
              </a:rPr>
              <a:t>shirt</a:t>
            </a:r>
            <a:r>
              <a:rPr lang="it-IT" sz="2400" dirty="0">
                <a:solidFill>
                  <a:srgbClr val="FF5050"/>
                </a:solidFill>
              </a:rPr>
              <a:t> </a:t>
            </a:r>
            <a:r>
              <a:rPr lang="it-IT" sz="2400" dirty="0" err="1">
                <a:solidFill>
                  <a:srgbClr val="FF5050"/>
                </a:solidFill>
              </a:rPr>
              <a:t>will</a:t>
            </a:r>
            <a:r>
              <a:rPr lang="it-IT" sz="2400" dirty="0">
                <a:solidFill>
                  <a:srgbClr val="FF5050"/>
                </a:solidFill>
              </a:rPr>
              <a:t> </a:t>
            </a:r>
            <a:r>
              <a:rPr lang="it-IT" sz="2400" dirty="0" err="1">
                <a:solidFill>
                  <a:srgbClr val="FF5050"/>
                </a:solidFill>
              </a:rPr>
              <a:t>make</a:t>
            </a:r>
            <a:r>
              <a:rPr lang="it-IT" sz="2400" dirty="0">
                <a:solidFill>
                  <a:srgbClr val="FF5050"/>
                </a:solidFill>
              </a:rPr>
              <a:t> </a:t>
            </a:r>
            <a:r>
              <a:rPr lang="it-IT" sz="2400" dirty="0" err="1">
                <a:solidFill>
                  <a:srgbClr val="FF5050"/>
                </a:solidFill>
              </a:rPr>
              <a:t>you</a:t>
            </a:r>
            <a:r>
              <a:rPr lang="it-IT" sz="2400" dirty="0">
                <a:solidFill>
                  <a:srgbClr val="FF5050"/>
                </a:solidFill>
              </a:rPr>
              <a:t> </a:t>
            </a:r>
            <a:r>
              <a:rPr lang="it-IT" sz="2400" dirty="0" err="1">
                <a:solidFill>
                  <a:srgbClr val="FF5050"/>
                </a:solidFill>
              </a:rPr>
              <a:t>attractive</a:t>
            </a:r>
            <a:r>
              <a:rPr lang="it-IT" sz="2400" dirty="0">
                <a:solidFill>
                  <a:srgbClr val="FF5050"/>
                </a:solidFill>
              </a:rPr>
              <a:t> </a:t>
            </a:r>
            <a:r>
              <a:rPr lang="it-IT" sz="2400" dirty="0" err="1">
                <a:solidFill>
                  <a:srgbClr val="FF5050"/>
                </a:solidFill>
              </a:rPr>
              <a:t>to</a:t>
            </a:r>
            <a:r>
              <a:rPr lang="it-IT" sz="2400" dirty="0">
                <a:solidFill>
                  <a:srgbClr val="FF5050"/>
                </a:solidFill>
              </a:rPr>
              <a:t> women”. </a:t>
            </a:r>
            <a:endParaRPr lang="it-IT" sz="2400" dirty="0">
              <a:solidFill>
                <a:srgbClr val="FFFF00"/>
              </a:solidFill>
              <a:effectLst>
                <a:outerShdw blurRad="38100" dist="38100" dir="2700000" algn="tl">
                  <a:srgbClr val="C0C0C0"/>
                </a:outerShdw>
              </a:effectLst>
            </a:endParaRPr>
          </a:p>
        </p:txBody>
      </p:sp>
      <p:sp>
        <p:nvSpPr>
          <p:cNvPr id="140292" name="AutoShape 4">
            <a:hlinkClick r:id="rId2" action="ppaction://hlinksldjump" highlightClick="1"/>
          </p:cNvPr>
          <p:cNvSpPr>
            <a:spLocks noChangeArrowheads="1"/>
          </p:cNvSpPr>
          <p:nvPr/>
        </p:nvSpPr>
        <p:spPr bwMode="auto">
          <a:xfrm>
            <a:off x="4140200" y="6381750"/>
            <a:ext cx="215900" cy="215900"/>
          </a:xfrm>
          <a:prstGeom prst="actionButtonReturn">
            <a:avLst/>
          </a:prstGeom>
          <a:solidFill>
            <a:schemeClr val="accent1"/>
          </a:solidFill>
          <a:ln w="9525">
            <a:noFill/>
            <a:miter lim="800000"/>
            <a:headEnd/>
            <a:tailEnd/>
          </a:ln>
        </p:spPr>
        <p:txBody>
          <a:bodyPr wrap="none" anchor="ctr"/>
          <a:lstStyle/>
          <a:p>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140291">
                                            <p:txEl>
                                              <p:pRg st="0" end="0"/>
                                            </p:txEl>
                                          </p:spTgt>
                                        </p:tgtEl>
                                        <p:attrNameLst>
                                          <p:attrName>style.visibility</p:attrName>
                                        </p:attrNameLst>
                                      </p:cBhvr>
                                      <p:to>
                                        <p:strVal val="visible"/>
                                      </p:to>
                                    </p:set>
                                    <p:anim calcmode="lin" valueType="num">
                                      <p:cBhvr>
                                        <p:cTn id="7" dur="1000" fill="hold"/>
                                        <p:tgtEl>
                                          <p:spTgt spid="140291">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140291">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140291">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9" presetClass="entr" presetSubtype="0" fill="hold" nodeType="clickEffect">
                                  <p:stCondLst>
                                    <p:cond delay="0"/>
                                  </p:stCondLst>
                                  <p:childTnLst>
                                    <p:set>
                                      <p:cBhvr>
                                        <p:cTn id="13" dur="1" fill="hold">
                                          <p:stCondLst>
                                            <p:cond delay="0"/>
                                          </p:stCondLst>
                                        </p:cTn>
                                        <p:tgtEl>
                                          <p:spTgt spid="140291">
                                            <p:txEl>
                                              <p:pRg st="2" end="2"/>
                                            </p:txEl>
                                          </p:spTgt>
                                        </p:tgtEl>
                                        <p:attrNameLst>
                                          <p:attrName>style.visibility</p:attrName>
                                        </p:attrNameLst>
                                      </p:cBhvr>
                                      <p:to>
                                        <p:strVal val="visible"/>
                                      </p:to>
                                    </p:set>
                                    <p:animEffect transition="in" filter="dissolve">
                                      <p:cBhvr>
                                        <p:cTn id="14" dur="500"/>
                                        <p:tgtEl>
                                          <p:spTgt spid="140291">
                                            <p:txEl>
                                              <p:pRg st="2" end="2"/>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9" presetClass="entr" presetSubtype="0" fill="hold" nodeType="clickEffect">
                                  <p:stCondLst>
                                    <p:cond delay="0"/>
                                  </p:stCondLst>
                                  <p:childTnLst>
                                    <p:set>
                                      <p:cBhvr>
                                        <p:cTn id="18" dur="1" fill="hold">
                                          <p:stCondLst>
                                            <p:cond delay="0"/>
                                          </p:stCondLst>
                                        </p:cTn>
                                        <p:tgtEl>
                                          <p:spTgt spid="140291">
                                            <p:txEl>
                                              <p:pRg st="3" end="3"/>
                                            </p:txEl>
                                          </p:spTgt>
                                        </p:tgtEl>
                                        <p:attrNameLst>
                                          <p:attrName>style.visibility</p:attrName>
                                        </p:attrNameLst>
                                      </p:cBhvr>
                                      <p:to>
                                        <p:strVal val="visible"/>
                                      </p:to>
                                    </p:set>
                                    <p:animEffect transition="in" filter="dissolve">
                                      <p:cBhvr>
                                        <p:cTn id="19" dur="500"/>
                                        <p:tgtEl>
                                          <p:spTgt spid="140291">
                                            <p:txEl>
                                              <p:pRg st="3" end="3"/>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9" presetClass="entr" presetSubtype="0" fill="hold" nodeType="clickEffect">
                                  <p:stCondLst>
                                    <p:cond delay="0"/>
                                  </p:stCondLst>
                                  <p:childTnLst>
                                    <p:set>
                                      <p:cBhvr>
                                        <p:cTn id="23" dur="1" fill="hold">
                                          <p:stCondLst>
                                            <p:cond delay="0"/>
                                          </p:stCondLst>
                                        </p:cTn>
                                        <p:tgtEl>
                                          <p:spTgt spid="140291">
                                            <p:txEl>
                                              <p:pRg st="5" end="5"/>
                                            </p:txEl>
                                          </p:spTgt>
                                        </p:tgtEl>
                                        <p:attrNameLst>
                                          <p:attrName>style.visibility</p:attrName>
                                        </p:attrNameLst>
                                      </p:cBhvr>
                                      <p:to>
                                        <p:strVal val="visible"/>
                                      </p:to>
                                    </p:set>
                                    <p:animEffect transition="in" filter="dissolve">
                                      <p:cBhvr>
                                        <p:cTn id="24" dur="500"/>
                                        <p:tgtEl>
                                          <p:spTgt spid="140291">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8" presetClass="entr" presetSubtype="16" fill="hold" nodeType="clickEffect">
                                  <p:stCondLst>
                                    <p:cond delay="0"/>
                                  </p:stCondLst>
                                  <p:childTnLst>
                                    <p:set>
                                      <p:cBhvr>
                                        <p:cTn id="28" dur="1" fill="hold">
                                          <p:stCondLst>
                                            <p:cond delay="0"/>
                                          </p:stCondLst>
                                        </p:cTn>
                                        <p:tgtEl>
                                          <p:spTgt spid="140291">
                                            <p:txEl>
                                              <p:pRg st="6" end="6"/>
                                            </p:txEl>
                                          </p:spTgt>
                                        </p:tgtEl>
                                        <p:attrNameLst>
                                          <p:attrName>style.visibility</p:attrName>
                                        </p:attrNameLst>
                                      </p:cBhvr>
                                      <p:to>
                                        <p:strVal val="visible"/>
                                      </p:to>
                                    </p:set>
                                    <p:animEffect transition="in" filter="diamond(in)">
                                      <p:cBhvr>
                                        <p:cTn id="29" dur="2000"/>
                                        <p:tgtEl>
                                          <p:spTgt spid="140291">
                                            <p:txEl>
                                              <p:pRg st="6" end="6"/>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nodeType="clickEffect">
                                  <p:stCondLst>
                                    <p:cond delay="0"/>
                                  </p:stCondLst>
                                  <p:childTnLst>
                                    <p:set>
                                      <p:cBhvr>
                                        <p:cTn id="33" dur="1" fill="hold">
                                          <p:stCondLst>
                                            <p:cond delay="0"/>
                                          </p:stCondLst>
                                        </p:cTn>
                                        <p:tgtEl>
                                          <p:spTgt spid="140291">
                                            <p:txEl>
                                              <p:pRg st="7" end="7"/>
                                            </p:txEl>
                                          </p:spTgt>
                                        </p:tgtEl>
                                        <p:attrNameLst>
                                          <p:attrName>style.visibility</p:attrName>
                                        </p:attrNameLst>
                                      </p:cBhvr>
                                      <p:to>
                                        <p:strVal val="visible"/>
                                      </p:to>
                                    </p:set>
                                    <p:anim calcmode="lin" valueType="num">
                                      <p:cBhvr additive="base">
                                        <p:cTn id="34" dur="500" fill="hold"/>
                                        <p:tgtEl>
                                          <p:spTgt spid="140291">
                                            <p:txEl>
                                              <p:pRg st="7" end="7"/>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140291">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3" presetClass="entr" presetSubtype="16" fill="hold" grpId="0" nodeType="clickEffect">
                                  <p:stCondLst>
                                    <p:cond delay="0"/>
                                  </p:stCondLst>
                                  <p:childTnLst>
                                    <p:set>
                                      <p:cBhvr>
                                        <p:cTn id="39" dur="1" fill="hold">
                                          <p:stCondLst>
                                            <p:cond delay="0"/>
                                          </p:stCondLst>
                                        </p:cTn>
                                        <p:tgtEl>
                                          <p:spTgt spid="140292"/>
                                        </p:tgtEl>
                                        <p:attrNameLst>
                                          <p:attrName>style.visibility</p:attrName>
                                        </p:attrNameLst>
                                      </p:cBhvr>
                                      <p:to>
                                        <p:strVal val="visible"/>
                                      </p:to>
                                    </p:set>
                                    <p:anim calcmode="lin" valueType="num">
                                      <p:cBhvr>
                                        <p:cTn id="40" dur="500" fill="hold"/>
                                        <p:tgtEl>
                                          <p:spTgt spid="140292"/>
                                        </p:tgtEl>
                                        <p:attrNameLst>
                                          <p:attrName>ppt_w</p:attrName>
                                        </p:attrNameLst>
                                      </p:cBhvr>
                                      <p:tavLst>
                                        <p:tav tm="0">
                                          <p:val>
                                            <p:fltVal val="0"/>
                                          </p:val>
                                        </p:tav>
                                        <p:tav tm="100000">
                                          <p:val>
                                            <p:strVal val="#ppt_w"/>
                                          </p:val>
                                        </p:tav>
                                      </p:tavLst>
                                    </p:anim>
                                    <p:anim calcmode="lin" valueType="num">
                                      <p:cBhvr>
                                        <p:cTn id="41" dur="500" fill="hold"/>
                                        <p:tgtEl>
                                          <p:spTgt spid="14029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029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dirty="0" smtClean="0"/>
              <a:t>Institutional tourism discourse</a:t>
            </a:r>
            <a:endParaRPr lang="en-US" dirty="0"/>
          </a:p>
        </p:txBody>
      </p:sp>
      <p:sp>
        <p:nvSpPr>
          <p:cNvPr id="3" name="Segnaposto contenuto 2"/>
          <p:cNvSpPr>
            <a:spLocks noGrp="1"/>
          </p:cNvSpPr>
          <p:nvPr>
            <p:ph idx="1"/>
          </p:nvPr>
        </p:nvSpPr>
        <p:spPr/>
        <p:txBody>
          <a:bodyPr>
            <a:normAutofit/>
          </a:bodyPr>
          <a:lstStyle/>
          <a:p>
            <a:r>
              <a:rPr lang="en-US" u="sng" dirty="0" smtClean="0"/>
              <a:t>Brand identity</a:t>
            </a:r>
            <a:r>
              <a:rPr lang="en-US" dirty="0" smtClean="0"/>
              <a:t>: how the destination is  communicated to the outside, for example, in institutional websites, advertising, brochures, publications in general</a:t>
            </a:r>
          </a:p>
          <a:p>
            <a:r>
              <a:rPr lang="en-US" u="sng" dirty="0" smtClean="0"/>
              <a:t>Brand image</a:t>
            </a:r>
            <a:r>
              <a:rPr lang="en-US" dirty="0" smtClean="0"/>
              <a:t>: ho the destination is perceived by the tourist, for example, in foreign newspapers, tourist guides, brochures, reviews, etc.</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en-US" dirty="0" smtClean="0"/>
              <a:t>Niches of tourism &amp; communication</a:t>
            </a:r>
            <a:endParaRPr lang="en-US" dirty="0"/>
          </a:p>
        </p:txBody>
      </p:sp>
      <p:sp>
        <p:nvSpPr>
          <p:cNvPr id="3" name="Segnaposto contenuto 2"/>
          <p:cNvSpPr>
            <a:spLocks noGrp="1"/>
          </p:cNvSpPr>
          <p:nvPr>
            <p:ph idx="1"/>
          </p:nvPr>
        </p:nvSpPr>
        <p:spPr>
          <a:xfrm>
            <a:off x="285720" y="1214422"/>
            <a:ext cx="8572560" cy="5357850"/>
          </a:xfrm>
        </p:spPr>
        <p:txBody>
          <a:bodyPr>
            <a:normAutofit fontScale="77500" lnSpcReduction="20000"/>
          </a:bodyPr>
          <a:lstStyle/>
          <a:p>
            <a:pPr>
              <a:buNone/>
            </a:pPr>
            <a:r>
              <a:rPr lang="en-US" dirty="0" smtClean="0"/>
              <a:t>Some examples: </a:t>
            </a:r>
          </a:p>
          <a:p>
            <a:r>
              <a:rPr lang="en-US" dirty="0" smtClean="0"/>
              <a:t>cultural and heritage tourism, </a:t>
            </a:r>
          </a:p>
          <a:p>
            <a:r>
              <a:rPr lang="en-US" dirty="0" smtClean="0"/>
              <a:t>religious tourism, </a:t>
            </a:r>
          </a:p>
          <a:p>
            <a:r>
              <a:rPr lang="en-US" dirty="0" err="1" smtClean="0"/>
              <a:t>agritourism</a:t>
            </a:r>
            <a:r>
              <a:rPr lang="en-US" dirty="0" smtClean="0"/>
              <a:t>, </a:t>
            </a:r>
          </a:p>
          <a:p>
            <a:r>
              <a:rPr lang="en-US" dirty="0" smtClean="0"/>
              <a:t>culinary tourism, </a:t>
            </a:r>
          </a:p>
          <a:p>
            <a:r>
              <a:rPr lang="en-US" dirty="0" err="1" smtClean="0"/>
              <a:t>geotourism</a:t>
            </a:r>
            <a:r>
              <a:rPr lang="en-US" dirty="0" smtClean="0"/>
              <a:t>, </a:t>
            </a:r>
          </a:p>
          <a:p>
            <a:r>
              <a:rPr lang="en-US" dirty="0" smtClean="0"/>
              <a:t>medical tourism, </a:t>
            </a:r>
          </a:p>
          <a:p>
            <a:r>
              <a:rPr lang="en-US" dirty="0" smtClean="0"/>
              <a:t>poverty tourism, </a:t>
            </a:r>
          </a:p>
          <a:p>
            <a:r>
              <a:rPr lang="en-US" dirty="0" smtClean="0"/>
              <a:t>space tourism,</a:t>
            </a:r>
          </a:p>
          <a:p>
            <a:r>
              <a:rPr lang="en-US" dirty="0" smtClean="0"/>
              <a:t>wildlife tourism, sustainable and ecotourism. </a:t>
            </a:r>
          </a:p>
          <a:p>
            <a:pPr>
              <a:buNone/>
            </a:pPr>
            <a:r>
              <a:rPr lang="en-US" dirty="0" smtClean="0"/>
              <a:t>And</a:t>
            </a:r>
          </a:p>
          <a:p>
            <a:r>
              <a:rPr lang="en-US" dirty="0" smtClean="0"/>
              <a:t>tourism communication has been specializing with publications/websites addressing these diverse typologies and the corresponding target readers/</a:t>
            </a:r>
            <a:r>
              <a:rPr lang="en-US" dirty="0" err="1" smtClean="0"/>
              <a:t>travellers</a:t>
            </a:r>
            <a:r>
              <a:rPr lang="en-US"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r>
              <a:rPr lang="en-GB" dirty="0" smtClean="0">
                <a:solidFill>
                  <a:srgbClr val="92D050"/>
                </a:solidFill>
              </a:rPr>
              <a:t>The structure of a brochure</a:t>
            </a:r>
            <a:endParaRPr lang="en-GB" dirty="0">
              <a:solidFill>
                <a:srgbClr val="92D050"/>
              </a:solidFill>
            </a:endParaRPr>
          </a:p>
        </p:txBody>
      </p:sp>
      <p:sp>
        <p:nvSpPr>
          <p:cNvPr id="3" name="Segnaposto contenuto 2"/>
          <p:cNvSpPr>
            <a:spLocks noGrp="1"/>
          </p:cNvSpPr>
          <p:nvPr>
            <p:ph idx="1"/>
          </p:nvPr>
        </p:nvSpPr>
        <p:spPr/>
        <p:txBody>
          <a:bodyPr/>
          <a:lstStyle/>
          <a:p>
            <a:pPr marL="514350" indent="-514350">
              <a:buFont typeface="+mj-lt"/>
              <a:buAutoNum type="arabicPeriod"/>
              <a:defRPr/>
            </a:pPr>
            <a:r>
              <a:rPr lang="en-GB" dirty="0" smtClean="0">
                <a:solidFill>
                  <a:srgbClr val="000000"/>
                </a:solidFill>
                <a:effectLst/>
              </a:rPr>
              <a:t>Introduction: </a:t>
            </a:r>
            <a:r>
              <a:rPr lang="en-GB" dirty="0" smtClean="0">
                <a:solidFill>
                  <a:schemeClr val="accent1">
                    <a:lumMod val="75000"/>
                  </a:schemeClr>
                </a:solidFill>
                <a:effectLst/>
              </a:rPr>
              <a:t>welcome and description</a:t>
            </a:r>
          </a:p>
          <a:p>
            <a:pPr marL="514350" indent="-514350">
              <a:buFont typeface="+mj-lt"/>
              <a:buAutoNum type="arabicPeriod"/>
              <a:defRPr/>
            </a:pPr>
            <a:r>
              <a:rPr lang="en-GB" dirty="0" smtClean="0">
                <a:solidFill>
                  <a:srgbClr val="000000"/>
                </a:solidFill>
                <a:effectLst/>
              </a:rPr>
              <a:t>Geographical position</a:t>
            </a:r>
          </a:p>
          <a:p>
            <a:pPr marL="514350" indent="-514350">
              <a:buFont typeface="+mj-lt"/>
              <a:buAutoNum type="arabicPeriod"/>
              <a:defRPr/>
            </a:pPr>
            <a:r>
              <a:rPr lang="en-GB" dirty="0" smtClean="0">
                <a:solidFill>
                  <a:srgbClr val="000000"/>
                </a:solidFill>
                <a:effectLst/>
              </a:rPr>
              <a:t>Climate</a:t>
            </a:r>
          </a:p>
          <a:p>
            <a:pPr marL="514350" indent="-514350">
              <a:buFont typeface="+mj-lt"/>
              <a:buAutoNum type="arabicPeriod"/>
              <a:defRPr/>
            </a:pPr>
            <a:r>
              <a:rPr lang="en-GB" dirty="0" smtClean="0">
                <a:solidFill>
                  <a:srgbClr val="000000"/>
                </a:solidFill>
                <a:effectLst/>
              </a:rPr>
              <a:t>Places of interest</a:t>
            </a:r>
          </a:p>
          <a:p>
            <a:pPr marL="514350" indent="-514350">
              <a:buFont typeface="+mj-lt"/>
              <a:buAutoNum type="arabicPeriod"/>
              <a:defRPr/>
            </a:pPr>
            <a:r>
              <a:rPr lang="en-GB" dirty="0" smtClean="0">
                <a:solidFill>
                  <a:srgbClr val="000000"/>
                </a:solidFill>
                <a:effectLst/>
              </a:rPr>
              <a:t>Accommodation</a:t>
            </a:r>
          </a:p>
          <a:p>
            <a:pPr marL="514350" indent="-514350">
              <a:buFont typeface="+mj-lt"/>
              <a:buAutoNum type="arabicPeriod"/>
              <a:defRPr/>
            </a:pPr>
            <a:r>
              <a:rPr lang="en-GB" dirty="0" smtClean="0">
                <a:solidFill>
                  <a:srgbClr val="000000"/>
                </a:solidFill>
                <a:effectLst/>
              </a:rPr>
              <a:t>Means of transport</a:t>
            </a:r>
          </a:p>
          <a:p>
            <a:pPr marL="514350" indent="-514350">
              <a:buFont typeface="+mj-lt"/>
              <a:buAutoNum type="arabicPeriod"/>
              <a:defRPr/>
            </a:pPr>
            <a:r>
              <a:rPr lang="en-GB" dirty="0" smtClean="0">
                <a:solidFill>
                  <a:srgbClr val="000000"/>
                </a:solidFill>
                <a:effectLst/>
              </a:rPr>
              <a:t>Excursions </a:t>
            </a:r>
            <a:endParaRPr lang="en-GB" dirty="0">
              <a:solidFill>
                <a:srgbClr val="000000"/>
              </a:solidFill>
              <a:effectLst/>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powayusd.sdcoe.k12.ca.us/teachers/kjain/intro%20to%20comp/Microsoft%20Word/travel%20project/example2.jpg"/>
          <p:cNvPicPr>
            <a:picLocks noChangeAspect="1" noChangeArrowheads="1"/>
          </p:cNvPicPr>
          <p:nvPr/>
        </p:nvPicPr>
        <p:blipFill>
          <a:blip r:embed="rId2" cstate="print"/>
          <a:srcRect/>
          <a:stretch>
            <a:fillRect/>
          </a:stretch>
        </p:blipFill>
        <p:spPr bwMode="auto">
          <a:xfrm>
            <a:off x="0" y="1000108"/>
            <a:ext cx="9169141" cy="5214950"/>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082" name="Picture 2"/>
          <p:cNvPicPr>
            <a:picLocks noChangeAspect="1" noChangeArrowheads="1"/>
          </p:cNvPicPr>
          <p:nvPr/>
        </p:nvPicPr>
        <p:blipFill>
          <a:blip r:embed="rId2" cstate="print"/>
          <a:srcRect/>
          <a:stretch>
            <a:fillRect/>
          </a:stretch>
        </p:blipFill>
        <p:spPr bwMode="auto">
          <a:xfrm>
            <a:off x="0" y="428604"/>
            <a:ext cx="9144000" cy="600797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r>
              <a:rPr lang="en-GB" dirty="0" smtClean="0">
                <a:solidFill>
                  <a:srgbClr val="92D050"/>
                </a:solidFill>
              </a:rPr>
              <a:t>The structure of an itinerary</a:t>
            </a:r>
            <a:endParaRPr lang="en-GB" dirty="0">
              <a:solidFill>
                <a:srgbClr val="92D050"/>
              </a:solidFill>
            </a:endParaRPr>
          </a:p>
        </p:txBody>
      </p:sp>
      <p:sp>
        <p:nvSpPr>
          <p:cNvPr id="3" name="Segnaposto contenuto 2"/>
          <p:cNvSpPr>
            <a:spLocks noGrp="1"/>
          </p:cNvSpPr>
          <p:nvPr>
            <p:ph idx="1"/>
          </p:nvPr>
        </p:nvSpPr>
        <p:spPr/>
        <p:txBody>
          <a:bodyPr/>
          <a:lstStyle/>
          <a:p>
            <a:pPr marL="514350" indent="-514350">
              <a:buFont typeface="+mj-lt"/>
              <a:buAutoNum type="arabicPeriod"/>
              <a:defRPr/>
            </a:pPr>
            <a:r>
              <a:rPr lang="en-GB" dirty="0" smtClean="0">
                <a:solidFill>
                  <a:srgbClr val="000000"/>
                </a:solidFill>
                <a:effectLst/>
              </a:rPr>
              <a:t>Heading: </a:t>
            </a:r>
            <a:r>
              <a:rPr lang="en-GB" dirty="0" smtClean="0">
                <a:solidFill>
                  <a:schemeClr val="accent1">
                    <a:lumMod val="75000"/>
                  </a:schemeClr>
                </a:solidFill>
                <a:effectLst/>
              </a:rPr>
              <a:t>title or theme</a:t>
            </a:r>
          </a:p>
          <a:p>
            <a:pPr marL="514350" indent="-514350">
              <a:buFont typeface="+mj-lt"/>
              <a:buAutoNum type="arabicPeriod"/>
              <a:defRPr/>
            </a:pPr>
            <a:r>
              <a:rPr lang="en-GB" dirty="0" smtClean="0">
                <a:solidFill>
                  <a:srgbClr val="000000"/>
                </a:solidFill>
                <a:effectLst/>
              </a:rPr>
              <a:t>General introduction to the highlights</a:t>
            </a:r>
          </a:p>
          <a:p>
            <a:pPr marL="514350" indent="-514350">
              <a:buFont typeface="+mj-lt"/>
              <a:buAutoNum type="arabicPeriod"/>
              <a:defRPr/>
            </a:pPr>
            <a:r>
              <a:rPr lang="en-GB" dirty="0" smtClean="0">
                <a:solidFill>
                  <a:srgbClr val="000000"/>
                </a:solidFill>
                <a:effectLst/>
              </a:rPr>
              <a:t>Departure date(s) and place(s)</a:t>
            </a:r>
          </a:p>
          <a:p>
            <a:pPr marL="514350" indent="-514350">
              <a:buFont typeface="+mj-lt"/>
              <a:buAutoNum type="arabicPeriod"/>
              <a:defRPr/>
            </a:pPr>
            <a:r>
              <a:rPr lang="en-GB" dirty="0" smtClean="0">
                <a:solidFill>
                  <a:srgbClr val="000000"/>
                </a:solidFill>
                <a:effectLst/>
              </a:rPr>
              <a:t>Tour description (route, duration, stopovers): </a:t>
            </a:r>
            <a:r>
              <a:rPr lang="en-GB" dirty="0" smtClean="0">
                <a:solidFill>
                  <a:schemeClr val="accent1">
                    <a:lumMod val="75000"/>
                  </a:schemeClr>
                </a:solidFill>
                <a:effectLst/>
              </a:rPr>
              <a:t>DAY 1, DAY 2, ... </a:t>
            </a:r>
          </a:p>
          <a:p>
            <a:pPr marL="514350" indent="-514350">
              <a:buFont typeface="+mj-lt"/>
              <a:buAutoNum type="arabicPeriod"/>
              <a:defRPr/>
            </a:pPr>
            <a:r>
              <a:rPr lang="en-GB" dirty="0" smtClean="0">
                <a:solidFill>
                  <a:srgbClr val="000000"/>
                </a:solidFill>
                <a:effectLst/>
              </a:rPr>
              <a:t>Tour price: </a:t>
            </a:r>
            <a:r>
              <a:rPr lang="en-GB" dirty="0" smtClean="0">
                <a:solidFill>
                  <a:schemeClr val="accent1">
                    <a:lumMod val="75000"/>
                  </a:schemeClr>
                </a:solidFill>
                <a:effectLst/>
              </a:rPr>
              <a:t>what is included/excluded and type of accommodation </a:t>
            </a:r>
            <a:endParaRPr lang="en-GB" dirty="0">
              <a:solidFill>
                <a:schemeClr val="accent1">
                  <a:lumMod val="75000"/>
                </a:schemeClr>
              </a:solidFill>
              <a:effectLst/>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428596" y="571480"/>
            <a:ext cx="7786742" cy="5324535"/>
          </a:xfrm>
          <a:prstGeom prst="rect">
            <a:avLst/>
          </a:prstGeom>
        </p:spPr>
        <p:txBody>
          <a:bodyPr wrap="square">
            <a:spAutoFit/>
          </a:bodyPr>
          <a:lstStyle/>
          <a:p>
            <a:r>
              <a:rPr lang="it-IT" sz="2000" b="1" dirty="0" smtClean="0"/>
              <a:t>1. </a:t>
            </a:r>
            <a:r>
              <a:rPr lang="it-IT" sz="2000" b="1" dirty="0" err="1" smtClean="0"/>
              <a:t>Bucharest</a:t>
            </a:r>
            <a:r>
              <a:rPr lang="it-IT" sz="2000" b="1" dirty="0" smtClean="0"/>
              <a:t> and </a:t>
            </a:r>
            <a:r>
              <a:rPr lang="it-IT" sz="2000" b="1" dirty="0" err="1" smtClean="0"/>
              <a:t>Southern</a:t>
            </a:r>
            <a:r>
              <a:rPr lang="it-IT" sz="2000" b="1" dirty="0" smtClean="0"/>
              <a:t> </a:t>
            </a:r>
            <a:r>
              <a:rPr lang="it-IT" sz="2000" b="1" dirty="0" err="1" smtClean="0"/>
              <a:t>Transylvania</a:t>
            </a:r>
            <a:endParaRPr lang="it-IT" sz="2000" b="1" dirty="0" smtClean="0"/>
          </a:p>
          <a:p>
            <a:r>
              <a:rPr lang="it-IT" sz="2000" b="1" dirty="0" err="1" smtClean="0"/>
              <a:t>Itinerary</a:t>
            </a:r>
            <a:r>
              <a:rPr lang="it-IT" sz="2000" b="1" dirty="0" smtClean="0"/>
              <a:t>:</a:t>
            </a:r>
            <a:r>
              <a:rPr lang="it-IT" sz="2000" dirty="0" smtClean="0"/>
              <a:t> </a:t>
            </a:r>
            <a:r>
              <a:rPr lang="it-IT" sz="2000" dirty="0" err="1" smtClean="0"/>
              <a:t>Bucharest</a:t>
            </a:r>
            <a:r>
              <a:rPr lang="it-IT" sz="2000" dirty="0" smtClean="0"/>
              <a:t> - </a:t>
            </a:r>
            <a:r>
              <a:rPr lang="it-IT" sz="2000" dirty="0" err="1" smtClean="0"/>
              <a:t>Sinaia</a:t>
            </a:r>
            <a:r>
              <a:rPr lang="it-IT" sz="2000" dirty="0" smtClean="0"/>
              <a:t> - </a:t>
            </a:r>
            <a:r>
              <a:rPr lang="it-IT" sz="2000" dirty="0" err="1" smtClean="0"/>
              <a:t>Brasov</a:t>
            </a:r>
            <a:r>
              <a:rPr lang="it-IT" sz="2000" dirty="0" smtClean="0"/>
              <a:t> - </a:t>
            </a:r>
            <a:r>
              <a:rPr lang="it-IT" sz="2000" dirty="0" err="1" smtClean="0"/>
              <a:t>Sighisoara</a:t>
            </a:r>
            <a:r>
              <a:rPr lang="it-IT" sz="2000" dirty="0" smtClean="0"/>
              <a:t> - </a:t>
            </a:r>
            <a:r>
              <a:rPr lang="it-IT" sz="2000" dirty="0" err="1" smtClean="0"/>
              <a:t>Sibiu</a:t>
            </a:r>
            <a:r>
              <a:rPr lang="it-IT" sz="2000" dirty="0" smtClean="0"/>
              <a:t/>
            </a:r>
            <a:br>
              <a:rPr lang="it-IT" sz="2000" dirty="0" smtClean="0"/>
            </a:br>
            <a:r>
              <a:rPr lang="it-IT" sz="2000" b="1" dirty="0" err="1" smtClean="0"/>
              <a:t>Duration</a:t>
            </a:r>
            <a:r>
              <a:rPr lang="it-IT" sz="2000" b="1" dirty="0" smtClean="0"/>
              <a:t>:</a:t>
            </a:r>
            <a:r>
              <a:rPr lang="it-IT" sz="2000" dirty="0" smtClean="0"/>
              <a:t> 5 </a:t>
            </a:r>
            <a:r>
              <a:rPr lang="it-IT" sz="2000" dirty="0" err="1" smtClean="0"/>
              <a:t>days</a:t>
            </a:r>
            <a:r>
              <a:rPr lang="it-IT" sz="2000" dirty="0" smtClean="0"/>
              <a:t/>
            </a:r>
            <a:br>
              <a:rPr lang="it-IT" sz="2000" dirty="0" smtClean="0"/>
            </a:br>
            <a:r>
              <a:rPr lang="it-IT" sz="2000" b="1" dirty="0" smtClean="0"/>
              <a:t>Best way </a:t>
            </a:r>
            <a:r>
              <a:rPr lang="it-IT" sz="2000" b="1" dirty="0" err="1" smtClean="0"/>
              <a:t>of</a:t>
            </a:r>
            <a:r>
              <a:rPr lang="it-IT" sz="2000" b="1" dirty="0" smtClean="0"/>
              <a:t> </a:t>
            </a:r>
            <a:r>
              <a:rPr lang="it-IT" sz="2000" b="1" dirty="0" err="1" smtClean="0"/>
              <a:t>transportation</a:t>
            </a:r>
            <a:r>
              <a:rPr lang="it-IT" sz="2000" b="1" dirty="0" smtClean="0"/>
              <a:t>:</a:t>
            </a:r>
            <a:r>
              <a:rPr lang="it-IT" sz="2000" dirty="0" smtClean="0"/>
              <a:t> </a:t>
            </a:r>
            <a:r>
              <a:rPr lang="it-IT" sz="2000" dirty="0" err="1" smtClean="0"/>
              <a:t>train</a:t>
            </a:r>
            <a:r>
              <a:rPr lang="it-IT" sz="2000" dirty="0" smtClean="0"/>
              <a:t> or </a:t>
            </a:r>
            <a:r>
              <a:rPr lang="it-IT" sz="2000" dirty="0" err="1" smtClean="0"/>
              <a:t>car</a:t>
            </a:r>
            <a:r>
              <a:rPr lang="it-IT" sz="2000" dirty="0" smtClean="0"/>
              <a:t/>
            </a:r>
            <a:br>
              <a:rPr lang="it-IT" sz="2000" dirty="0" smtClean="0"/>
            </a:br>
            <a:endParaRPr lang="it-IT" sz="2000" dirty="0" smtClean="0"/>
          </a:p>
          <a:p>
            <a:r>
              <a:rPr lang="it-IT" sz="2000" b="1" dirty="0" smtClean="0"/>
              <a:t>» </a:t>
            </a:r>
            <a:r>
              <a:rPr lang="it-IT" sz="2000" b="1" dirty="0" err="1" smtClean="0"/>
              <a:t>Day</a:t>
            </a:r>
            <a:r>
              <a:rPr lang="it-IT" sz="2000" b="1" dirty="0" smtClean="0"/>
              <a:t> 1: </a:t>
            </a:r>
            <a:r>
              <a:rPr lang="it-IT" sz="2000" b="1" dirty="0" err="1" smtClean="0"/>
              <a:t>Bucharest</a:t>
            </a:r>
            <a:r>
              <a:rPr lang="it-IT" sz="2000" dirty="0" smtClean="0"/>
              <a:t/>
            </a:r>
            <a:br>
              <a:rPr lang="it-IT" sz="2000" dirty="0" smtClean="0"/>
            </a:br>
            <a:r>
              <a:rPr lang="it-IT" sz="2000" dirty="0" err="1" smtClean="0"/>
              <a:t>Explore</a:t>
            </a:r>
            <a:r>
              <a:rPr lang="it-IT" sz="2000" dirty="0" smtClean="0"/>
              <a:t> </a:t>
            </a:r>
            <a:r>
              <a:rPr lang="it-IT" sz="2000" dirty="0" err="1" smtClean="0"/>
              <a:t>Bucharest</a:t>
            </a:r>
            <a:r>
              <a:rPr lang="it-IT" sz="2000" dirty="0" smtClean="0"/>
              <a:t>, the capital </a:t>
            </a:r>
            <a:r>
              <a:rPr lang="it-IT" sz="2000" dirty="0" err="1" smtClean="0"/>
              <a:t>of</a:t>
            </a:r>
            <a:r>
              <a:rPr lang="it-IT" sz="2000" dirty="0" smtClean="0"/>
              <a:t> Romania. In the </a:t>
            </a:r>
            <a:r>
              <a:rPr lang="it-IT" sz="2000" dirty="0" err="1" smtClean="0"/>
              <a:t>evening</a:t>
            </a:r>
            <a:r>
              <a:rPr lang="it-IT" sz="2000" dirty="0" smtClean="0"/>
              <a:t> </a:t>
            </a:r>
            <a:r>
              <a:rPr lang="it-IT" sz="2000" dirty="0" err="1" smtClean="0"/>
              <a:t>enjoy</a:t>
            </a:r>
            <a:r>
              <a:rPr lang="it-IT" sz="2000" dirty="0" smtClean="0"/>
              <a:t> a concert </a:t>
            </a:r>
            <a:r>
              <a:rPr lang="it-IT" sz="2000" dirty="0" err="1" smtClean="0"/>
              <a:t>by</a:t>
            </a:r>
            <a:r>
              <a:rPr lang="it-IT" sz="2000" dirty="0" smtClean="0"/>
              <a:t> George </a:t>
            </a:r>
            <a:r>
              <a:rPr lang="it-IT" sz="2000" dirty="0" err="1" smtClean="0"/>
              <a:t>Enescu</a:t>
            </a:r>
            <a:r>
              <a:rPr lang="it-IT" sz="2000" dirty="0" smtClean="0"/>
              <a:t> </a:t>
            </a:r>
            <a:r>
              <a:rPr lang="it-IT" sz="2000" dirty="0" err="1" smtClean="0"/>
              <a:t>Philharmonic</a:t>
            </a:r>
            <a:r>
              <a:rPr lang="it-IT" sz="2000" dirty="0" smtClean="0"/>
              <a:t> Orchestra or </a:t>
            </a:r>
            <a:r>
              <a:rPr lang="it-IT" sz="2000" dirty="0" err="1" smtClean="0"/>
              <a:t>travel</a:t>
            </a:r>
            <a:r>
              <a:rPr lang="it-IT" sz="2000" dirty="0" smtClean="0"/>
              <a:t> </a:t>
            </a:r>
            <a:r>
              <a:rPr lang="it-IT" sz="2000" dirty="0" err="1" smtClean="0"/>
              <a:t>to</a:t>
            </a:r>
            <a:r>
              <a:rPr lang="it-IT" sz="2000" dirty="0" smtClean="0"/>
              <a:t> </a:t>
            </a:r>
            <a:r>
              <a:rPr lang="it-IT" sz="2000" dirty="0" err="1" smtClean="0"/>
              <a:t>Valea</a:t>
            </a:r>
            <a:r>
              <a:rPr lang="it-IT" sz="2000" dirty="0" smtClean="0"/>
              <a:t> </a:t>
            </a:r>
            <a:r>
              <a:rPr lang="it-IT" sz="2000" dirty="0" err="1" smtClean="0"/>
              <a:t>Calugareasca</a:t>
            </a:r>
            <a:r>
              <a:rPr lang="it-IT" sz="2000" dirty="0" smtClean="0"/>
              <a:t>, </a:t>
            </a:r>
            <a:r>
              <a:rPr lang="it-IT" sz="2000" dirty="0" err="1" smtClean="0"/>
              <a:t>one</a:t>
            </a:r>
            <a:r>
              <a:rPr lang="it-IT" sz="2000" dirty="0" smtClean="0"/>
              <a:t> </a:t>
            </a:r>
            <a:r>
              <a:rPr lang="it-IT" sz="2000" dirty="0" err="1" smtClean="0"/>
              <a:t>of</a:t>
            </a:r>
            <a:r>
              <a:rPr lang="it-IT" sz="2000" dirty="0" smtClean="0"/>
              <a:t> the top </a:t>
            </a:r>
            <a:r>
              <a:rPr lang="it-IT" sz="2000" dirty="0" err="1" smtClean="0"/>
              <a:t>Romanian</a:t>
            </a:r>
            <a:r>
              <a:rPr lang="it-IT" sz="2000" dirty="0" smtClean="0"/>
              <a:t> wine </a:t>
            </a:r>
            <a:r>
              <a:rPr lang="it-IT" sz="2000" dirty="0" err="1" smtClean="0"/>
              <a:t>regions</a:t>
            </a:r>
            <a:r>
              <a:rPr lang="it-IT" sz="2000" dirty="0" smtClean="0"/>
              <a:t>. </a:t>
            </a:r>
            <a:r>
              <a:rPr lang="it-IT" sz="2000" dirty="0" err="1" smtClean="0"/>
              <a:t>After</a:t>
            </a:r>
            <a:r>
              <a:rPr lang="it-IT" sz="2000" dirty="0" smtClean="0"/>
              <a:t> wine </a:t>
            </a:r>
            <a:r>
              <a:rPr lang="it-IT" sz="2000" dirty="0" err="1" smtClean="0"/>
              <a:t>tasting</a:t>
            </a:r>
            <a:r>
              <a:rPr lang="it-IT" sz="2000" dirty="0" smtClean="0"/>
              <a:t> and </a:t>
            </a:r>
            <a:r>
              <a:rPr lang="it-IT" sz="2000" dirty="0" err="1" smtClean="0"/>
              <a:t>dinner</a:t>
            </a:r>
            <a:r>
              <a:rPr lang="it-IT" sz="2000" dirty="0" smtClean="0"/>
              <a:t> </a:t>
            </a:r>
            <a:r>
              <a:rPr lang="it-IT" sz="2000" dirty="0" err="1" smtClean="0"/>
              <a:t>return</a:t>
            </a:r>
            <a:r>
              <a:rPr lang="it-IT" sz="2000" dirty="0" smtClean="0"/>
              <a:t> </a:t>
            </a:r>
            <a:r>
              <a:rPr lang="it-IT" sz="2000" dirty="0" err="1" smtClean="0"/>
              <a:t>to</a:t>
            </a:r>
            <a:r>
              <a:rPr lang="it-IT" sz="2000" dirty="0" smtClean="0"/>
              <a:t> </a:t>
            </a:r>
            <a:r>
              <a:rPr lang="it-IT" sz="2000" dirty="0" err="1" smtClean="0"/>
              <a:t>Bucharest</a:t>
            </a:r>
            <a:r>
              <a:rPr lang="it-IT" sz="2000" dirty="0" smtClean="0"/>
              <a:t>.</a:t>
            </a:r>
          </a:p>
          <a:p>
            <a:r>
              <a:rPr lang="it-IT" sz="2000" b="1" dirty="0" smtClean="0"/>
              <a:t>» </a:t>
            </a:r>
            <a:r>
              <a:rPr lang="it-IT" sz="2000" b="1" dirty="0" err="1" smtClean="0"/>
              <a:t>Day</a:t>
            </a:r>
            <a:r>
              <a:rPr lang="it-IT" sz="2000" b="1" dirty="0" smtClean="0"/>
              <a:t> 2: </a:t>
            </a:r>
            <a:r>
              <a:rPr lang="it-IT" sz="2000" b="1" dirty="0" err="1" smtClean="0"/>
              <a:t>Bucharest</a:t>
            </a:r>
            <a:r>
              <a:rPr lang="it-IT" sz="2000" b="1" dirty="0" smtClean="0"/>
              <a:t> - </a:t>
            </a:r>
            <a:r>
              <a:rPr lang="it-IT" sz="2000" b="1" dirty="0" err="1" smtClean="0"/>
              <a:t>Sinaia</a:t>
            </a:r>
            <a:r>
              <a:rPr lang="it-IT" sz="2000" b="1" dirty="0" smtClean="0"/>
              <a:t> - </a:t>
            </a:r>
            <a:r>
              <a:rPr lang="it-IT" sz="2000" b="1" dirty="0" err="1" smtClean="0"/>
              <a:t>Brasov</a:t>
            </a:r>
            <a:r>
              <a:rPr lang="it-IT" sz="2000" b="1" dirty="0" smtClean="0"/>
              <a:t> (103 </a:t>
            </a:r>
            <a:r>
              <a:rPr lang="it-IT" sz="2000" b="1" dirty="0" err="1" smtClean="0"/>
              <a:t>miles</a:t>
            </a:r>
            <a:r>
              <a:rPr lang="it-IT" sz="2000" b="1" dirty="0" smtClean="0"/>
              <a:t>/ 166 km)</a:t>
            </a:r>
            <a:r>
              <a:rPr lang="it-IT" sz="2000" dirty="0" smtClean="0"/>
              <a:t/>
            </a:r>
            <a:br>
              <a:rPr lang="it-IT" sz="2000" dirty="0" smtClean="0"/>
            </a:br>
            <a:r>
              <a:rPr lang="it-IT" sz="2000" dirty="0" smtClean="0"/>
              <a:t>Drive or take the </a:t>
            </a:r>
            <a:r>
              <a:rPr lang="it-IT" sz="2000" dirty="0" err="1" smtClean="0"/>
              <a:t>train</a:t>
            </a:r>
            <a:r>
              <a:rPr lang="it-IT" sz="2000" dirty="0" smtClean="0"/>
              <a:t> </a:t>
            </a:r>
            <a:r>
              <a:rPr lang="it-IT" sz="2000" dirty="0" err="1" smtClean="0"/>
              <a:t>to</a:t>
            </a:r>
            <a:r>
              <a:rPr lang="it-IT" sz="2000" dirty="0" smtClean="0"/>
              <a:t> </a:t>
            </a:r>
            <a:r>
              <a:rPr lang="it-IT" sz="2000" dirty="0" err="1" smtClean="0"/>
              <a:t>Sinaia</a:t>
            </a:r>
            <a:r>
              <a:rPr lang="it-IT" sz="2000" dirty="0" smtClean="0"/>
              <a:t> and </a:t>
            </a:r>
            <a:r>
              <a:rPr lang="it-IT" sz="2000" dirty="0" err="1" smtClean="0"/>
              <a:t>visit</a:t>
            </a:r>
            <a:r>
              <a:rPr lang="it-IT" sz="2000" dirty="0" smtClean="0"/>
              <a:t> the </a:t>
            </a:r>
            <a:r>
              <a:rPr lang="it-IT" sz="2000" dirty="0" err="1" smtClean="0"/>
              <a:t>Peles</a:t>
            </a:r>
            <a:r>
              <a:rPr lang="it-IT" sz="2000" dirty="0" smtClean="0"/>
              <a:t> </a:t>
            </a:r>
            <a:r>
              <a:rPr lang="it-IT" sz="2000" dirty="0" err="1" smtClean="0"/>
              <a:t>Castle</a:t>
            </a:r>
            <a:r>
              <a:rPr lang="it-IT" sz="2000" dirty="0" smtClean="0"/>
              <a:t>. </a:t>
            </a:r>
            <a:r>
              <a:rPr lang="it-IT" sz="2000" dirty="0" err="1" smtClean="0"/>
              <a:t>Built</a:t>
            </a:r>
            <a:r>
              <a:rPr lang="it-IT" sz="2000" dirty="0" smtClean="0"/>
              <a:t> in 1883, </a:t>
            </a:r>
            <a:r>
              <a:rPr lang="it-IT" sz="2000" dirty="0" err="1" smtClean="0"/>
              <a:t>Peles</a:t>
            </a:r>
            <a:r>
              <a:rPr lang="it-IT" sz="2000" dirty="0" smtClean="0"/>
              <a:t> </a:t>
            </a:r>
            <a:r>
              <a:rPr lang="it-IT" sz="2000" dirty="0" err="1" smtClean="0"/>
              <a:t>Castle</a:t>
            </a:r>
            <a:r>
              <a:rPr lang="it-IT" sz="2000" dirty="0" smtClean="0"/>
              <a:t> </a:t>
            </a:r>
            <a:r>
              <a:rPr lang="it-IT" sz="2000" dirty="0" err="1" smtClean="0"/>
              <a:t>is</a:t>
            </a:r>
            <a:r>
              <a:rPr lang="it-IT" sz="2000" dirty="0" smtClean="0"/>
              <a:t> a </a:t>
            </a:r>
            <a:r>
              <a:rPr lang="it-IT" sz="2000" dirty="0" err="1" smtClean="0"/>
              <a:t>masterpiece</a:t>
            </a:r>
            <a:r>
              <a:rPr lang="it-IT" sz="2000" dirty="0" smtClean="0"/>
              <a:t> </a:t>
            </a:r>
            <a:r>
              <a:rPr lang="it-IT" sz="2000" dirty="0" err="1" smtClean="0"/>
              <a:t>of</a:t>
            </a:r>
            <a:r>
              <a:rPr lang="it-IT" sz="2000" dirty="0" smtClean="0"/>
              <a:t> </a:t>
            </a:r>
            <a:r>
              <a:rPr lang="it-IT" sz="2000" dirty="0" err="1" smtClean="0"/>
              <a:t>German</a:t>
            </a:r>
            <a:r>
              <a:rPr lang="it-IT" sz="2000" dirty="0" smtClean="0"/>
              <a:t> Renaissance </a:t>
            </a:r>
            <a:r>
              <a:rPr lang="it-IT" sz="2000" dirty="0" err="1" smtClean="0"/>
              <a:t>architecture</a:t>
            </a:r>
            <a:r>
              <a:rPr lang="it-IT" sz="2000" dirty="0" smtClean="0"/>
              <a:t>. The </a:t>
            </a:r>
            <a:r>
              <a:rPr lang="it-IT" sz="2000" dirty="0" err="1" smtClean="0"/>
              <a:t>smaller</a:t>
            </a:r>
            <a:r>
              <a:rPr lang="it-IT" sz="2000" dirty="0" smtClean="0"/>
              <a:t> </a:t>
            </a:r>
            <a:r>
              <a:rPr lang="it-IT" sz="2000" dirty="0" err="1" smtClean="0"/>
              <a:t>Pelisor</a:t>
            </a:r>
            <a:r>
              <a:rPr lang="it-IT" sz="2000" dirty="0" smtClean="0"/>
              <a:t> </a:t>
            </a:r>
            <a:r>
              <a:rPr lang="it-IT" sz="2000" dirty="0" err="1" smtClean="0"/>
              <a:t>Castle</a:t>
            </a:r>
            <a:r>
              <a:rPr lang="it-IT" sz="2000" dirty="0" smtClean="0"/>
              <a:t> </a:t>
            </a:r>
            <a:r>
              <a:rPr lang="it-IT" sz="2000" dirty="0" err="1" smtClean="0"/>
              <a:t>features</a:t>
            </a:r>
            <a:r>
              <a:rPr lang="it-IT" sz="2000" dirty="0" smtClean="0"/>
              <a:t> a </a:t>
            </a:r>
            <a:r>
              <a:rPr lang="it-IT" sz="2000" dirty="0" err="1" smtClean="0"/>
              <a:t>unique</a:t>
            </a:r>
            <a:r>
              <a:rPr lang="it-IT" sz="2000" dirty="0" smtClean="0"/>
              <a:t> </a:t>
            </a:r>
            <a:r>
              <a:rPr lang="it-IT" sz="2000" dirty="0" err="1" smtClean="0"/>
              <a:t>collection</a:t>
            </a:r>
            <a:r>
              <a:rPr lang="it-IT" sz="2000" dirty="0" smtClean="0"/>
              <a:t> </a:t>
            </a:r>
            <a:r>
              <a:rPr lang="it-IT" sz="2000" dirty="0" err="1" smtClean="0"/>
              <a:t>of</a:t>
            </a:r>
            <a:r>
              <a:rPr lang="it-IT" sz="2000" dirty="0" smtClean="0"/>
              <a:t> Viennese </a:t>
            </a:r>
            <a:r>
              <a:rPr lang="it-IT" sz="2000" dirty="0" err="1" smtClean="0"/>
              <a:t>furniture</a:t>
            </a:r>
            <a:r>
              <a:rPr lang="it-IT" sz="2000" dirty="0" smtClean="0"/>
              <a:t> and Tiffany </a:t>
            </a:r>
            <a:r>
              <a:rPr lang="it-IT" sz="2000" dirty="0" err="1" smtClean="0"/>
              <a:t>glassware</a:t>
            </a:r>
            <a:r>
              <a:rPr lang="it-IT" sz="2000" dirty="0" smtClean="0"/>
              <a:t>. Continue </a:t>
            </a:r>
            <a:r>
              <a:rPr lang="it-IT" sz="2000" dirty="0" err="1" smtClean="0"/>
              <a:t>straight</a:t>
            </a:r>
            <a:r>
              <a:rPr lang="it-IT" sz="2000" dirty="0" smtClean="0"/>
              <a:t> </a:t>
            </a:r>
            <a:r>
              <a:rPr lang="it-IT" sz="2000" dirty="0" err="1" smtClean="0"/>
              <a:t>to</a:t>
            </a:r>
            <a:r>
              <a:rPr lang="it-IT" sz="2000" dirty="0" smtClean="0"/>
              <a:t> </a:t>
            </a:r>
            <a:r>
              <a:rPr lang="it-IT" sz="2000" dirty="0" err="1" smtClean="0"/>
              <a:t>Brasov</a:t>
            </a:r>
            <a:r>
              <a:rPr lang="it-IT" sz="2000" dirty="0" smtClean="0"/>
              <a:t> or </a:t>
            </a:r>
            <a:r>
              <a:rPr lang="it-IT" sz="2000" dirty="0" err="1" smtClean="0"/>
              <a:t>from</a:t>
            </a:r>
            <a:r>
              <a:rPr lang="it-IT" sz="2000" dirty="0" smtClean="0"/>
              <a:t> </a:t>
            </a:r>
            <a:r>
              <a:rPr lang="it-IT" sz="2000" dirty="0" err="1" smtClean="0"/>
              <a:t>Predeal</a:t>
            </a:r>
            <a:r>
              <a:rPr lang="it-IT" sz="2000" dirty="0" smtClean="0"/>
              <a:t> take a 25 </a:t>
            </a:r>
            <a:r>
              <a:rPr lang="it-IT" sz="2000" dirty="0" err="1" smtClean="0"/>
              <a:t>miles</a:t>
            </a:r>
            <a:r>
              <a:rPr lang="it-IT" sz="2000" dirty="0" smtClean="0"/>
              <a:t> </a:t>
            </a:r>
            <a:r>
              <a:rPr lang="it-IT" sz="2000" dirty="0" err="1" smtClean="0"/>
              <a:t>detour</a:t>
            </a:r>
            <a:r>
              <a:rPr lang="it-IT" sz="2000" dirty="0" smtClean="0"/>
              <a:t> </a:t>
            </a:r>
            <a:r>
              <a:rPr lang="it-IT" sz="2000" dirty="0" err="1" smtClean="0"/>
              <a:t>to</a:t>
            </a:r>
            <a:r>
              <a:rPr lang="it-IT" sz="2000" dirty="0" smtClean="0"/>
              <a:t> the </a:t>
            </a:r>
            <a:r>
              <a:rPr lang="it-IT" sz="2000" dirty="0" err="1" smtClean="0"/>
              <a:t>village</a:t>
            </a:r>
            <a:r>
              <a:rPr lang="it-IT" sz="2000" dirty="0" smtClean="0"/>
              <a:t> </a:t>
            </a:r>
            <a:r>
              <a:rPr lang="it-IT" sz="2000" dirty="0" err="1" smtClean="0"/>
              <a:t>of</a:t>
            </a:r>
            <a:r>
              <a:rPr lang="it-IT" sz="2000" dirty="0" smtClean="0"/>
              <a:t> </a:t>
            </a:r>
            <a:r>
              <a:rPr lang="it-IT" sz="2000" dirty="0" err="1" smtClean="0"/>
              <a:t>Bran</a:t>
            </a:r>
            <a:r>
              <a:rPr lang="it-IT" sz="2000" dirty="0" smtClean="0"/>
              <a:t> </a:t>
            </a:r>
            <a:r>
              <a:rPr lang="it-IT" sz="2000" dirty="0" err="1" smtClean="0"/>
              <a:t>to</a:t>
            </a:r>
            <a:r>
              <a:rPr lang="it-IT" sz="2000" dirty="0" smtClean="0"/>
              <a:t> </a:t>
            </a:r>
            <a:r>
              <a:rPr lang="it-IT" sz="2000" dirty="0" err="1" smtClean="0"/>
              <a:t>visit</a:t>
            </a:r>
            <a:r>
              <a:rPr lang="it-IT" sz="2000" dirty="0" smtClean="0"/>
              <a:t> the 14th </a:t>
            </a:r>
            <a:r>
              <a:rPr lang="it-IT" sz="2000" dirty="0" err="1" smtClean="0"/>
              <a:t>century</a:t>
            </a:r>
            <a:r>
              <a:rPr lang="it-IT" sz="2000" dirty="0" smtClean="0"/>
              <a:t> </a:t>
            </a:r>
            <a:r>
              <a:rPr lang="it-IT" sz="2000" dirty="0" err="1" smtClean="0"/>
              <a:t>Bran</a:t>
            </a:r>
            <a:r>
              <a:rPr lang="it-IT" sz="2000" dirty="0" smtClean="0"/>
              <a:t> (</a:t>
            </a:r>
            <a:r>
              <a:rPr lang="it-IT" sz="2000" dirty="0" err="1" smtClean="0"/>
              <a:t>Dracula’s</a:t>
            </a:r>
            <a:r>
              <a:rPr lang="it-IT" sz="2000" dirty="0" smtClean="0"/>
              <a:t>) </a:t>
            </a:r>
            <a:r>
              <a:rPr lang="it-IT" sz="2000" dirty="0" err="1" smtClean="0"/>
              <a:t>Castle</a:t>
            </a:r>
            <a:r>
              <a:rPr lang="it-IT" sz="2000" dirty="0" smtClean="0"/>
              <a:t> </a:t>
            </a:r>
            <a:r>
              <a:rPr lang="it-IT" sz="2000" dirty="0" err="1" smtClean="0"/>
              <a:t>then</a:t>
            </a:r>
            <a:r>
              <a:rPr lang="it-IT" sz="2000" dirty="0" smtClean="0"/>
              <a:t> continue </a:t>
            </a:r>
            <a:r>
              <a:rPr lang="it-IT" sz="2000" dirty="0" err="1" smtClean="0"/>
              <a:t>to</a:t>
            </a:r>
            <a:r>
              <a:rPr lang="it-IT" sz="2000" dirty="0" smtClean="0"/>
              <a:t> </a:t>
            </a:r>
            <a:r>
              <a:rPr lang="it-IT" sz="2000" dirty="0" err="1" smtClean="0"/>
              <a:t>Brasov</a:t>
            </a:r>
            <a:r>
              <a:rPr lang="it-IT" sz="2000" dirty="0" smtClean="0"/>
              <a:t>. Overnight in </a:t>
            </a:r>
            <a:r>
              <a:rPr lang="it-IT" sz="2000" dirty="0" err="1" smtClean="0"/>
              <a:t>Brasov</a:t>
            </a:r>
            <a:r>
              <a:rPr lang="it-IT" sz="2000" dirty="0" smtClean="0"/>
              <a:t>.</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Romania Itinerary Map (Bucharest and Southern Transylvania)"/>
          <p:cNvPicPr>
            <a:picLocks noChangeAspect="1" noChangeArrowheads="1"/>
          </p:cNvPicPr>
          <p:nvPr/>
        </p:nvPicPr>
        <p:blipFill>
          <a:blip r:embed="rId2" cstate="print"/>
          <a:srcRect/>
          <a:stretch>
            <a:fillRect/>
          </a:stretch>
        </p:blipFill>
        <p:spPr bwMode="auto">
          <a:xfrm>
            <a:off x="5357818" y="1928802"/>
            <a:ext cx="3396774" cy="2309807"/>
          </a:xfrm>
          <a:prstGeom prst="rect">
            <a:avLst/>
          </a:prstGeom>
          <a:noFill/>
        </p:spPr>
      </p:pic>
      <p:sp>
        <p:nvSpPr>
          <p:cNvPr id="5" name="Rettangolo 4"/>
          <p:cNvSpPr/>
          <p:nvPr/>
        </p:nvSpPr>
        <p:spPr>
          <a:xfrm>
            <a:off x="285720" y="357166"/>
            <a:ext cx="5072098" cy="6186309"/>
          </a:xfrm>
          <a:prstGeom prst="rect">
            <a:avLst/>
          </a:prstGeom>
        </p:spPr>
        <p:txBody>
          <a:bodyPr wrap="square">
            <a:spAutoFit/>
          </a:bodyPr>
          <a:lstStyle/>
          <a:p>
            <a:r>
              <a:rPr lang="it-IT" b="1" dirty="0" smtClean="0"/>
              <a:t>» </a:t>
            </a:r>
            <a:r>
              <a:rPr lang="it-IT" b="1" dirty="0" err="1" smtClean="0"/>
              <a:t>Day</a:t>
            </a:r>
            <a:r>
              <a:rPr lang="it-IT" b="1" dirty="0" smtClean="0"/>
              <a:t> 3: </a:t>
            </a:r>
            <a:r>
              <a:rPr lang="it-IT" b="1" dirty="0" err="1" smtClean="0"/>
              <a:t>Brasov</a:t>
            </a:r>
            <a:r>
              <a:rPr lang="it-IT" b="1" dirty="0" smtClean="0"/>
              <a:t> - </a:t>
            </a:r>
            <a:r>
              <a:rPr lang="it-IT" b="1" dirty="0" err="1" smtClean="0"/>
              <a:t>Sighisoara</a:t>
            </a:r>
            <a:r>
              <a:rPr lang="it-IT" b="1" dirty="0" smtClean="0"/>
              <a:t> (72 </a:t>
            </a:r>
            <a:r>
              <a:rPr lang="it-IT" b="1" dirty="0" err="1" smtClean="0"/>
              <a:t>miles</a:t>
            </a:r>
            <a:r>
              <a:rPr lang="it-IT" b="1" dirty="0" smtClean="0"/>
              <a:t>/ 116 km)</a:t>
            </a:r>
            <a:r>
              <a:rPr lang="it-IT" dirty="0" smtClean="0"/>
              <a:t/>
            </a:r>
            <a:br>
              <a:rPr lang="it-IT" dirty="0" smtClean="0"/>
            </a:br>
            <a:r>
              <a:rPr lang="it-IT" dirty="0" err="1" smtClean="0"/>
              <a:t>Sightseeing</a:t>
            </a:r>
            <a:r>
              <a:rPr lang="it-IT" dirty="0" smtClean="0"/>
              <a:t> in </a:t>
            </a:r>
            <a:r>
              <a:rPr lang="it-IT" dirty="0" err="1" smtClean="0"/>
              <a:t>Brasov</a:t>
            </a:r>
            <a:r>
              <a:rPr lang="it-IT" dirty="0" smtClean="0"/>
              <a:t>. </a:t>
            </a:r>
            <a:r>
              <a:rPr lang="it-IT" dirty="0" err="1" smtClean="0"/>
              <a:t>Highlights</a:t>
            </a:r>
            <a:r>
              <a:rPr lang="it-IT" dirty="0" smtClean="0"/>
              <a:t> include: the </a:t>
            </a:r>
            <a:r>
              <a:rPr lang="it-IT" dirty="0" err="1" smtClean="0"/>
              <a:t>Council</a:t>
            </a:r>
            <a:r>
              <a:rPr lang="it-IT" dirty="0" smtClean="0"/>
              <a:t> </a:t>
            </a:r>
            <a:r>
              <a:rPr lang="it-IT" dirty="0" err="1" smtClean="0"/>
              <a:t>Square</a:t>
            </a:r>
            <a:r>
              <a:rPr lang="it-IT" dirty="0" smtClean="0"/>
              <a:t>, the beautiful Saint Nicholas Church, </a:t>
            </a:r>
            <a:r>
              <a:rPr lang="it-IT" dirty="0" err="1" smtClean="0"/>
              <a:t>Brasov</a:t>
            </a:r>
            <a:r>
              <a:rPr lang="it-IT" dirty="0" smtClean="0"/>
              <a:t> </a:t>
            </a:r>
            <a:r>
              <a:rPr lang="it-IT" dirty="0" err="1" smtClean="0"/>
              <a:t>Fortress</a:t>
            </a:r>
            <a:r>
              <a:rPr lang="it-IT" dirty="0" smtClean="0"/>
              <a:t>, </a:t>
            </a:r>
            <a:r>
              <a:rPr lang="it-IT" dirty="0" err="1" smtClean="0"/>
              <a:t>Franciscan</a:t>
            </a:r>
            <a:r>
              <a:rPr lang="it-IT" dirty="0" smtClean="0"/>
              <a:t> </a:t>
            </a:r>
            <a:r>
              <a:rPr lang="it-IT" dirty="0" err="1" smtClean="0"/>
              <a:t>Monastery</a:t>
            </a:r>
            <a:r>
              <a:rPr lang="it-IT" dirty="0" smtClean="0"/>
              <a:t>. Do </a:t>
            </a:r>
            <a:r>
              <a:rPr lang="it-IT" dirty="0" err="1" smtClean="0"/>
              <a:t>not</a:t>
            </a:r>
            <a:r>
              <a:rPr lang="it-IT" dirty="0" smtClean="0"/>
              <a:t> miss the </a:t>
            </a:r>
            <a:r>
              <a:rPr lang="it-IT" dirty="0" err="1" smtClean="0"/>
              <a:t>Black</a:t>
            </a:r>
            <a:r>
              <a:rPr lang="it-IT" dirty="0" smtClean="0"/>
              <a:t> Church </a:t>
            </a:r>
            <a:r>
              <a:rPr lang="it-IT" dirty="0" err="1" smtClean="0"/>
              <a:t>whose</a:t>
            </a:r>
            <a:r>
              <a:rPr lang="it-IT" dirty="0" smtClean="0"/>
              <a:t> </a:t>
            </a:r>
            <a:r>
              <a:rPr lang="it-IT" dirty="0" err="1" smtClean="0"/>
              <a:t>name</a:t>
            </a:r>
            <a:r>
              <a:rPr lang="it-IT" dirty="0" smtClean="0"/>
              <a:t> </a:t>
            </a:r>
            <a:r>
              <a:rPr lang="it-IT" dirty="0" err="1" smtClean="0"/>
              <a:t>is</a:t>
            </a:r>
            <a:r>
              <a:rPr lang="it-IT" dirty="0" smtClean="0"/>
              <a:t> </a:t>
            </a:r>
            <a:r>
              <a:rPr lang="it-IT" dirty="0" err="1" smtClean="0"/>
              <a:t>attributed</a:t>
            </a:r>
            <a:r>
              <a:rPr lang="it-IT" dirty="0" smtClean="0"/>
              <a:t> </a:t>
            </a:r>
            <a:r>
              <a:rPr lang="it-IT" dirty="0" err="1" smtClean="0"/>
              <a:t>to</a:t>
            </a:r>
            <a:r>
              <a:rPr lang="it-IT" dirty="0" smtClean="0"/>
              <a:t> a </a:t>
            </a:r>
            <a:r>
              <a:rPr lang="it-IT" dirty="0" err="1" smtClean="0"/>
              <a:t>fire</a:t>
            </a:r>
            <a:r>
              <a:rPr lang="it-IT" dirty="0" smtClean="0"/>
              <a:t> set in 1689 </a:t>
            </a:r>
            <a:r>
              <a:rPr lang="it-IT" dirty="0" err="1" smtClean="0"/>
              <a:t>by</a:t>
            </a:r>
            <a:r>
              <a:rPr lang="it-IT" dirty="0" smtClean="0"/>
              <a:t> </a:t>
            </a:r>
            <a:r>
              <a:rPr lang="it-IT" dirty="0" err="1" smtClean="0"/>
              <a:t>disgruntled</a:t>
            </a:r>
            <a:r>
              <a:rPr lang="it-IT" dirty="0" smtClean="0"/>
              <a:t> </a:t>
            </a:r>
            <a:r>
              <a:rPr lang="it-IT" dirty="0" err="1" smtClean="0"/>
              <a:t>invaders</a:t>
            </a:r>
            <a:r>
              <a:rPr lang="it-IT" dirty="0" smtClean="0"/>
              <a:t> </a:t>
            </a:r>
            <a:r>
              <a:rPr lang="it-IT" dirty="0" err="1" smtClean="0"/>
              <a:t>unable</a:t>
            </a:r>
            <a:r>
              <a:rPr lang="it-IT" dirty="0" smtClean="0"/>
              <a:t> </a:t>
            </a:r>
            <a:r>
              <a:rPr lang="it-IT" dirty="0" err="1" smtClean="0"/>
              <a:t>to</a:t>
            </a:r>
            <a:r>
              <a:rPr lang="it-IT" dirty="0" smtClean="0"/>
              <a:t> </a:t>
            </a:r>
            <a:r>
              <a:rPr lang="it-IT" dirty="0" err="1" smtClean="0"/>
              <a:t>breach</a:t>
            </a:r>
            <a:r>
              <a:rPr lang="it-IT" dirty="0" smtClean="0"/>
              <a:t> the city’s </a:t>
            </a:r>
            <a:r>
              <a:rPr lang="it-IT" dirty="0" err="1" smtClean="0"/>
              <a:t>walls</a:t>
            </a:r>
            <a:r>
              <a:rPr lang="it-IT" dirty="0" smtClean="0"/>
              <a:t>. </a:t>
            </a:r>
            <a:r>
              <a:rPr lang="it-IT" dirty="0" err="1" smtClean="0"/>
              <a:t>Ever</a:t>
            </a:r>
            <a:r>
              <a:rPr lang="it-IT" dirty="0" smtClean="0"/>
              <a:t> </a:t>
            </a:r>
            <a:r>
              <a:rPr lang="it-IT" dirty="0" err="1" smtClean="0"/>
              <a:t>since</a:t>
            </a:r>
            <a:r>
              <a:rPr lang="it-IT" dirty="0" smtClean="0"/>
              <a:t>, the </a:t>
            </a:r>
            <a:r>
              <a:rPr lang="it-IT" dirty="0" err="1" smtClean="0"/>
              <a:t>church</a:t>
            </a:r>
            <a:r>
              <a:rPr lang="it-IT" dirty="0" smtClean="0"/>
              <a:t> and </a:t>
            </a:r>
            <a:r>
              <a:rPr lang="it-IT" dirty="0" err="1" smtClean="0"/>
              <a:t>its</a:t>
            </a:r>
            <a:r>
              <a:rPr lang="it-IT" dirty="0" smtClean="0"/>
              <a:t> </a:t>
            </a:r>
            <a:r>
              <a:rPr lang="it-IT" dirty="0" err="1" smtClean="0"/>
              <a:t>red-tiled</a:t>
            </a:r>
            <a:r>
              <a:rPr lang="it-IT" dirty="0" smtClean="0"/>
              <a:t> </a:t>
            </a:r>
            <a:r>
              <a:rPr lang="it-IT" dirty="0" err="1" smtClean="0"/>
              <a:t>roof</a:t>
            </a:r>
            <a:r>
              <a:rPr lang="it-IT" dirty="0" smtClean="0"/>
              <a:t> </a:t>
            </a:r>
            <a:r>
              <a:rPr lang="it-IT" dirty="0" err="1" smtClean="0"/>
              <a:t>have</a:t>
            </a:r>
            <a:r>
              <a:rPr lang="it-IT" dirty="0" smtClean="0"/>
              <a:t> </a:t>
            </a:r>
            <a:r>
              <a:rPr lang="it-IT" dirty="0" err="1" smtClean="0"/>
              <a:t>been</a:t>
            </a:r>
            <a:r>
              <a:rPr lang="it-IT" dirty="0" smtClean="0"/>
              <a:t> </a:t>
            </a:r>
            <a:r>
              <a:rPr lang="it-IT" dirty="0" err="1" smtClean="0"/>
              <a:t>ash-stained</a:t>
            </a:r>
            <a:r>
              <a:rPr lang="it-IT" dirty="0" smtClean="0"/>
              <a:t>. </a:t>
            </a:r>
            <a:r>
              <a:rPr lang="it-IT" dirty="0" err="1" smtClean="0"/>
              <a:t>For</a:t>
            </a:r>
            <a:r>
              <a:rPr lang="it-IT" dirty="0" smtClean="0"/>
              <a:t> a </a:t>
            </a:r>
            <a:r>
              <a:rPr lang="it-IT" dirty="0" err="1" smtClean="0"/>
              <a:t>panoramic</a:t>
            </a:r>
            <a:r>
              <a:rPr lang="it-IT" dirty="0" smtClean="0"/>
              <a:t> </a:t>
            </a:r>
            <a:r>
              <a:rPr lang="it-IT" dirty="0" err="1" smtClean="0"/>
              <a:t>view</a:t>
            </a:r>
            <a:r>
              <a:rPr lang="it-IT" dirty="0" smtClean="0"/>
              <a:t> </a:t>
            </a:r>
            <a:r>
              <a:rPr lang="it-IT" dirty="0" err="1" smtClean="0"/>
              <a:t>of</a:t>
            </a:r>
            <a:r>
              <a:rPr lang="it-IT" dirty="0" smtClean="0"/>
              <a:t> </a:t>
            </a:r>
            <a:r>
              <a:rPr lang="it-IT" dirty="0" err="1" smtClean="0"/>
              <a:t>Brasov</a:t>
            </a:r>
            <a:r>
              <a:rPr lang="it-IT" dirty="0" smtClean="0"/>
              <a:t> and the </a:t>
            </a:r>
            <a:r>
              <a:rPr lang="it-IT" dirty="0" err="1" smtClean="0"/>
              <a:t>surrounding</a:t>
            </a:r>
            <a:r>
              <a:rPr lang="it-IT" dirty="0" smtClean="0"/>
              <a:t> </a:t>
            </a:r>
            <a:r>
              <a:rPr lang="it-IT" dirty="0" err="1" smtClean="0"/>
              <a:t>Carpathians</a:t>
            </a:r>
            <a:r>
              <a:rPr lang="it-IT" dirty="0" smtClean="0"/>
              <a:t> Mountains take the </a:t>
            </a:r>
            <a:r>
              <a:rPr lang="it-IT" dirty="0" err="1" smtClean="0"/>
              <a:t>cable</a:t>
            </a:r>
            <a:r>
              <a:rPr lang="it-IT" dirty="0" smtClean="0"/>
              <a:t> </a:t>
            </a:r>
            <a:r>
              <a:rPr lang="it-IT" dirty="0" err="1" smtClean="0"/>
              <a:t>car</a:t>
            </a:r>
            <a:r>
              <a:rPr lang="it-IT" dirty="0" smtClean="0"/>
              <a:t> </a:t>
            </a:r>
            <a:r>
              <a:rPr lang="it-IT" dirty="0" err="1" smtClean="0"/>
              <a:t>to</a:t>
            </a:r>
            <a:r>
              <a:rPr lang="it-IT" dirty="0" smtClean="0"/>
              <a:t> </a:t>
            </a:r>
            <a:r>
              <a:rPr lang="it-IT" dirty="0" err="1" smtClean="0"/>
              <a:t>Postavarul</a:t>
            </a:r>
            <a:r>
              <a:rPr lang="it-IT" dirty="0" smtClean="0"/>
              <a:t> </a:t>
            </a:r>
            <a:r>
              <a:rPr lang="it-IT" dirty="0" err="1" smtClean="0"/>
              <a:t>Peak</a:t>
            </a:r>
            <a:r>
              <a:rPr lang="it-IT" dirty="0" smtClean="0"/>
              <a:t> in Poiana </a:t>
            </a:r>
            <a:r>
              <a:rPr lang="it-IT" dirty="0" err="1" smtClean="0"/>
              <a:t>Brasov</a:t>
            </a:r>
            <a:r>
              <a:rPr lang="it-IT" dirty="0" smtClean="0"/>
              <a:t>.</a:t>
            </a:r>
          </a:p>
          <a:p>
            <a:r>
              <a:rPr lang="it-IT" b="1" dirty="0" smtClean="0"/>
              <a:t>» </a:t>
            </a:r>
            <a:r>
              <a:rPr lang="it-IT" b="1" dirty="0" err="1" smtClean="0"/>
              <a:t>Day</a:t>
            </a:r>
            <a:r>
              <a:rPr lang="it-IT" b="1" dirty="0" smtClean="0"/>
              <a:t> 4: </a:t>
            </a:r>
            <a:r>
              <a:rPr lang="it-IT" b="1" dirty="0" err="1" smtClean="0"/>
              <a:t>Day-trip</a:t>
            </a:r>
            <a:r>
              <a:rPr lang="it-IT" b="1" dirty="0" smtClean="0"/>
              <a:t> </a:t>
            </a:r>
            <a:r>
              <a:rPr lang="it-IT" b="1" dirty="0" err="1" smtClean="0"/>
              <a:t>to</a:t>
            </a:r>
            <a:r>
              <a:rPr lang="it-IT" b="1" dirty="0" smtClean="0"/>
              <a:t> </a:t>
            </a:r>
            <a:r>
              <a:rPr lang="it-IT" b="1" dirty="0" err="1" smtClean="0"/>
              <a:t>Sibiu</a:t>
            </a:r>
            <a:r>
              <a:rPr lang="it-IT" b="1" dirty="0" smtClean="0"/>
              <a:t> (110 </a:t>
            </a:r>
            <a:r>
              <a:rPr lang="it-IT" b="1" dirty="0" err="1" smtClean="0"/>
              <a:t>miles</a:t>
            </a:r>
            <a:r>
              <a:rPr lang="it-IT" b="1" dirty="0" smtClean="0"/>
              <a:t>/ 178 km)</a:t>
            </a:r>
            <a:r>
              <a:rPr lang="it-IT" dirty="0" smtClean="0"/>
              <a:t/>
            </a:r>
            <a:br>
              <a:rPr lang="it-IT" dirty="0" smtClean="0"/>
            </a:br>
            <a:r>
              <a:rPr lang="it-IT" dirty="0" err="1" smtClean="0"/>
              <a:t>Sightseeing</a:t>
            </a:r>
            <a:r>
              <a:rPr lang="it-IT" dirty="0" smtClean="0"/>
              <a:t> in </a:t>
            </a:r>
            <a:r>
              <a:rPr lang="it-IT" dirty="0" err="1" smtClean="0"/>
              <a:t>Sibiu</a:t>
            </a:r>
            <a:r>
              <a:rPr lang="it-IT" dirty="0" smtClean="0"/>
              <a:t>. </a:t>
            </a:r>
            <a:r>
              <a:rPr lang="it-IT" dirty="0" err="1" smtClean="0"/>
              <a:t>Highlights</a:t>
            </a:r>
            <a:r>
              <a:rPr lang="it-IT" dirty="0" smtClean="0"/>
              <a:t> include: </a:t>
            </a:r>
            <a:r>
              <a:rPr lang="it-IT" dirty="0" err="1" smtClean="0"/>
              <a:t>Craftsmen</a:t>
            </a:r>
            <a:r>
              <a:rPr lang="it-IT" dirty="0" smtClean="0"/>
              <a:t>’s </a:t>
            </a:r>
            <a:r>
              <a:rPr lang="it-IT" dirty="0" err="1" smtClean="0"/>
              <a:t>Square</a:t>
            </a:r>
            <a:r>
              <a:rPr lang="it-IT" dirty="0" smtClean="0"/>
              <a:t>, </a:t>
            </a:r>
            <a:r>
              <a:rPr lang="it-IT" dirty="0" err="1" smtClean="0"/>
              <a:t>Huet</a:t>
            </a:r>
            <a:r>
              <a:rPr lang="it-IT" dirty="0" smtClean="0"/>
              <a:t> </a:t>
            </a:r>
            <a:r>
              <a:rPr lang="it-IT" dirty="0" err="1" smtClean="0"/>
              <a:t>Square</a:t>
            </a:r>
            <a:r>
              <a:rPr lang="it-IT" dirty="0" smtClean="0"/>
              <a:t> and </a:t>
            </a:r>
            <a:r>
              <a:rPr lang="it-IT" dirty="0" err="1" smtClean="0"/>
              <a:t>Evangelical</a:t>
            </a:r>
            <a:r>
              <a:rPr lang="it-IT" dirty="0" smtClean="0"/>
              <a:t> Church, Bridge </a:t>
            </a:r>
            <a:r>
              <a:rPr lang="it-IT" dirty="0" err="1" smtClean="0"/>
              <a:t>of</a:t>
            </a:r>
            <a:r>
              <a:rPr lang="it-IT" dirty="0" smtClean="0"/>
              <a:t> </a:t>
            </a:r>
            <a:r>
              <a:rPr lang="it-IT" dirty="0" err="1" smtClean="0"/>
              <a:t>Lies</a:t>
            </a:r>
            <a:r>
              <a:rPr lang="it-IT" dirty="0" smtClean="0"/>
              <a:t>, Goldsmith </a:t>
            </a:r>
            <a:r>
              <a:rPr lang="it-IT" dirty="0" err="1" smtClean="0"/>
              <a:t>Square</a:t>
            </a:r>
            <a:r>
              <a:rPr lang="it-IT" dirty="0" smtClean="0"/>
              <a:t>, Great </a:t>
            </a:r>
            <a:r>
              <a:rPr lang="it-IT" dirty="0" err="1" smtClean="0"/>
              <a:t>Square</a:t>
            </a:r>
            <a:r>
              <a:rPr lang="it-IT" dirty="0" smtClean="0"/>
              <a:t>, </a:t>
            </a:r>
            <a:r>
              <a:rPr lang="it-IT" dirty="0" err="1" smtClean="0"/>
              <a:t>Orthodox</a:t>
            </a:r>
            <a:r>
              <a:rPr lang="it-IT" dirty="0" smtClean="0"/>
              <a:t> </a:t>
            </a:r>
            <a:r>
              <a:rPr lang="it-IT" dirty="0" err="1" smtClean="0"/>
              <a:t>Cathedral</a:t>
            </a:r>
            <a:r>
              <a:rPr lang="it-IT" dirty="0" smtClean="0"/>
              <a:t>, Roman </a:t>
            </a:r>
            <a:r>
              <a:rPr lang="it-IT" dirty="0" err="1" smtClean="0"/>
              <a:t>Catholic</a:t>
            </a:r>
            <a:r>
              <a:rPr lang="it-IT" dirty="0" smtClean="0"/>
              <a:t> Church, City Hall </a:t>
            </a:r>
            <a:r>
              <a:rPr lang="it-IT" dirty="0" err="1" smtClean="0"/>
              <a:t>Tower</a:t>
            </a:r>
            <a:r>
              <a:rPr lang="it-IT" dirty="0" smtClean="0"/>
              <a:t>. Take </a:t>
            </a:r>
            <a:r>
              <a:rPr lang="it-IT" dirty="0" err="1" smtClean="0"/>
              <a:t>an</a:t>
            </a:r>
            <a:r>
              <a:rPr lang="it-IT" dirty="0" smtClean="0"/>
              <a:t> </a:t>
            </a:r>
            <a:r>
              <a:rPr lang="it-IT" dirty="0" err="1" smtClean="0"/>
              <a:t>afternoon</a:t>
            </a:r>
            <a:r>
              <a:rPr lang="it-IT" dirty="0" smtClean="0"/>
              <a:t> </a:t>
            </a:r>
            <a:r>
              <a:rPr lang="it-IT" dirty="0" err="1" smtClean="0"/>
              <a:t>train</a:t>
            </a:r>
            <a:r>
              <a:rPr lang="it-IT" dirty="0" smtClean="0"/>
              <a:t>/ drive back </a:t>
            </a:r>
            <a:r>
              <a:rPr lang="it-IT" dirty="0" err="1" smtClean="0"/>
              <a:t>to</a:t>
            </a:r>
            <a:r>
              <a:rPr lang="it-IT" dirty="0" smtClean="0"/>
              <a:t> </a:t>
            </a:r>
            <a:r>
              <a:rPr lang="it-IT" dirty="0" err="1" smtClean="0"/>
              <a:t>Sighisoara</a:t>
            </a:r>
            <a:r>
              <a:rPr lang="it-IT" dirty="0" smtClean="0"/>
              <a:t> or continue </a:t>
            </a:r>
            <a:r>
              <a:rPr lang="it-IT" dirty="0" err="1" smtClean="0"/>
              <a:t>to</a:t>
            </a:r>
            <a:r>
              <a:rPr lang="it-IT" dirty="0" smtClean="0"/>
              <a:t> </a:t>
            </a:r>
            <a:r>
              <a:rPr lang="it-IT" dirty="0" err="1" smtClean="0"/>
              <a:t>Brasov</a:t>
            </a:r>
            <a:r>
              <a:rPr lang="it-IT" dirty="0" smtClean="0"/>
              <a:t>. Overnight in </a:t>
            </a:r>
            <a:r>
              <a:rPr lang="it-IT" dirty="0" err="1" smtClean="0"/>
              <a:t>Sighisoara</a:t>
            </a:r>
            <a:r>
              <a:rPr lang="it-IT" dirty="0" smtClean="0"/>
              <a:t> or in </a:t>
            </a:r>
            <a:r>
              <a:rPr lang="it-IT" dirty="0" err="1" smtClean="0"/>
              <a:t>Brasov</a:t>
            </a:r>
            <a:r>
              <a:rPr lang="it-IT" dirty="0" smtClean="0"/>
              <a:t>.</a:t>
            </a:r>
          </a:p>
          <a:p>
            <a:r>
              <a:rPr lang="it-IT" b="1" dirty="0" smtClean="0"/>
              <a:t>» </a:t>
            </a:r>
            <a:r>
              <a:rPr lang="it-IT" b="1" dirty="0" err="1" smtClean="0"/>
              <a:t>Day</a:t>
            </a:r>
            <a:r>
              <a:rPr lang="it-IT" b="1" dirty="0" smtClean="0"/>
              <a:t> 5: </a:t>
            </a:r>
            <a:r>
              <a:rPr lang="it-IT" b="1" dirty="0" err="1" smtClean="0"/>
              <a:t>Return</a:t>
            </a:r>
            <a:r>
              <a:rPr lang="it-IT" b="1" dirty="0" smtClean="0"/>
              <a:t> </a:t>
            </a:r>
            <a:r>
              <a:rPr lang="it-IT" b="1" dirty="0" err="1" smtClean="0"/>
              <a:t>to</a:t>
            </a:r>
            <a:r>
              <a:rPr lang="it-IT" b="1" dirty="0" smtClean="0"/>
              <a:t> </a:t>
            </a:r>
            <a:r>
              <a:rPr lang="it-IT" b="1" dirty="0" err="1" smtClean="0"/>
              <a:t>Bucharest</a:t>
            </a:r>
            <a:r>
              <a:rPr lang="it-IT" b="1" dirty="0" smtClean="0"/>
              <a:t> (175 </a:t>
            </a:r>
            <a:r>
              <a:rPr lang="it-IT" b="1" dirty="0" err="1" smtClean="0"/>
              <a:t>miles</a:t>
            </a:r>
            <a:r>
              <a:rPr lang="it-IT" b="1" dirty="0" smtClean="0"/>
              <a:t>/ 282 km)</a:t>
            </a:r>
            <a:r>
              <a:rPr lang="it-IT" dirty="0" smtClean="0"/>
              <a:t/>
            </a:r>
            <a:br>
              <a:rPr lang="it-IT" dirty="0" smtClean="0"/>
            </a:br>
            <a:r>
              <a:rPr lang="it-IT" dirty="0" smtClean="0"/>
              <a:t>or continue </a:t>
            </a:r>
            <a:r>
              <a:rPr lang="it-IT" dirty="0" err="1" smtClean="0"/>
              <a:t>your</a:t>
            </a:r>
            <a:r>
              <a:rPr lang="it-IT" dirty="0" smtClean="0"/>
              <a:t> </a:t>
            </a:r>
            <a:r>
              <a:rPr lang="it-IT" dirty="0" err="1" smtClean="0"/>
              <a:t>journey</a:t>
            </a:r>
            <a:r>
              <a:rPr lang="it-IT" dirty="0" smtClean="0"/>
              <a:t> </a:t>
            </a:r>
            <a:r>
              <a:rPr lang="it-IT" dirty="0" err="1" smtClean="0"/>
              <a:t>to</a:t>
            </a:r>
            <a:r>
              <a:rPr lang="it-IT" dirty="0" smtClean="0"/>
              <a:t> the Painted </a:t>
            </a:r>
            <a:r>
              <a:rPr lang="it-IT" dirty="0" err="1" smtClean="0"/>
              <a:t>Monasteries</a:t>
            </a:r>
            <a:r>
              <a:rPr lang="it-IT" dirty="0" smtClean="0"/>
              <a:t> in </a:t>
            </a:r>
            <a:r>
              <a:rPr lang="it-IT" dirty="0" err="1" smtClean="0"/>
              <a:t>Bucovina</a:t>
            </a:r>
            <a:r>
              <a:rPr lang="it-IT" dirty="0" smtClean="0"/>
              <a:t>.</a:t>
            </a:r>
            <a:endParaRPr lang="it-IT"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defRPr/>
            </a:pPr>
            <a:r>
              <a:rPr lang="en-GB" sz="4000" dirty="0" smtClean="0">
                <a:solidFill>
                  <a:srgbClr val="92D050"/>
                </a:solidFill>
              </a:rPr>
              <a:t>The main linguistic features of brochures and itineraries</a:t>
            </a:r>
            <a:endParaRPr lang="en-GB" sz="4000" dirty="0">
              <a:solidFill>
                <a:srgbClr val="92D050"/>
              </a:solidFill>
            </a:endParaRPr>
          </a:p>
        </p:txBody>
      </p:sp>
      <p:sp>
        <p:nvSpPr>
          <p:cNvPr id="3" name="Segnaposto contenuto 2"/>
          <p:cNvSpPr>
            <a:spLocks noGrp="1"/>
          </p:cNvSpPr>
          <p:nvPr>
            <p:ph idx="1"/>
          </p:nvPr>
        </p:nvSpPr>
        <p:spPr>
          <a:xfrm>
            <a:off x="642910" y="1643050"/>
            <a:ext cx="7772400" cy="4662488"/>
          </a:xfrm>
        </p:spPr>
        <p:txBody>
          <a:bodyPr/>
          <a:lstStyle/>
          <a:p>
            <a:pPr>
              <a:buFont typeface="Monotype Sorts" pitchFamily="2" charset="2"/>
              <a:buChar char="n"/>
              <a:defRPr/>
            </a:pPr>
            <a:r>
              <a:rPr lang="en-GB" dirty="0" smtClean="0"/>
              <a:t>Objectives:</a:t>
            </a:r>
          </a:p>
          <a:p>
            <a:pPr marL="514350" indent="-514350">
              <a:buFont typeface="+mj-lt"/>
              <a:buAutoNum type="arabicPeriod"/>
              <a:defRPr/>
            </a:pPr>
            <a:r>
              <a:rPr lang="en-GB" dirty="0" smtClean="0">
                <a:effectLst/>
              </a:rPr>
              <a:t>Advertising</a:t>
            </a:r>
          </a:p>
          <a:p>
            <a:pPr marL="514350" indent="-514350">
              <a:buFont typeface="+mj-lt"/>
              <a:buAutoNum type="arabicPeriod"/>
              <a:defRPr/>
            </a:pPr>
            <a:r>
              <a:rPr lang="en-GB" dirty="0" smtClean="0">
                <a:effectLst/>
              </a:rPr>
              <a:t>Informative</a:t>
            </a:r>
          </a:p>
          <a:p>
            <a:pPr>
              <a:buFont typeface="Monotype Sorts" pitchFamily="2" charset="2"/>
              <a:buChar char="n"/>
              <a:defRPr/>
            </a:pPr>
            <a:r>
              <a:rPr lang="en-GB" dirty="0" smtClean="0">
                <a:effectLst/>
              </a:rPr>
              <a:t>Pronouns: </a:t>
            </a:r>
            <a:r>
              <a:rPr lang="en-GB" dirty="0" smtClean="0">
                <a:effectLst>
                  <a:outerShdw blurRad="38100" dist="38100" dir="2700000" algn="tl">
                    <a:srgbClr val="000000">
                      <a:alpha val="43137"/>
                    </a:srgbClr>
                  </a:outerShdw>
                </a:effectLst>
              </a:rPr>
              <a:t>we</a:t>
            </a:r>
            <a:r>
              <a:rPr lang="en-GB" dirty="0" smtClean="0">
                <a:effectLst/>
              </a:rPr>
              <a:t> &amp; </a:t>
            </a:r>
            <a:r>
              <a:rPr lang="en-GB" dirty="0" smtClean="0">
                <a:effectLst>
                  <a:outerShdw blurRad="38100" dist="38100" dir="2700000" algn="tl">
                    <a:srgbClr val="000000">
                      <a:alpha val="43137"/>
                    </a:srgbClr>
                  </a:outerShdw>
                </a:effectLst>
              </a:rPr>
              <a:t>you</a:t>
            </a:r>
          </a:p>
          <a:p>
            <a:pPr>
              <a:buFont typeface="Monotype Sorts" pitchFamily="2" charset="2"/>
              <a:buChar char="n"/>
              <a:defRPr/>
            </a:pPr>
            <a:r>
              <a:rPr lang="en-GB" dirty="0" smtClean="0">
                <a:effectLst/>
              </a:rPr>
              <a:t>Positive/hyperbolic </a:t>
            </a:r>
            <a:r>
              <a:rPr lang="en-GB" dirty="0" smtClean="0">
                <a:effectLst>
                  <a:outerShdw blurRad="38100" dist="38100" dir="2700000" algn="tl">
                    <a:srgbClr val="000000">
                      <a:alpha val="43137"/>
                    </a:srgbClr>
                  </a:outerShdw>
                </a:effectLst>
              </a:rPr>
              <a:t>adjectives</a:t>
            </a:r>
            <a:r>
              <a:rPr lang="en-GB" dirty="0" smtClean="0">
                <a:effectLst/>
              </a:rPr>
              <a:t> &amp; </a:t>
            </a:r>
            <a:r>
              <a:rPr lang="en-GB" dirty="0" smtClean="0">
                <a:effectLst>
                  <a:outerShdw blurRad="38100" dist="38100" dir="2700000" algn="tl">
                    <a:srgbClr val="000000">
                      <a:alpha val="43137"/>
                    </a:srgbClr>
                  </a:outerShdw>
                </a:effectLst>
              </a:rPr>
              <a:t>adverbs</a:t>
            </a:r>
          </a:p>
          <a:p>
            <a:pPr>
              <a:buFont typeface="Monotype Sorts" pitchFamily="2" charset="2"/>
              <a:buChar char="n"/>
              <a:defRPr/>
            </a:pPr>
            <a:r>
              <a:rPr lang="en-GB" dirty="0" smtClean="0">
                <a:effectLst>
                  <a:outerShdw blurRad="38100" dist="38100" dir="2700000" algn="tl">
                    <a:srgbClr val="000000">
                      <a:alpha val="43137"/>
                    </a:srgbClr>
                  </a:outerShdw>
                </a:effectLst>
              </a:rPr>
              <a:t>Verb tenses</a:t>
            </a:r>
            <a:r>
              <a:rPr lang="en-GB" dirty="0" smtClean="0">
                <a:effectLst/>
              </a:rPr>
              <a:t>: imperative, present, future tenses</a:t>
            </a:r>
          </a:p>
          <a:p>
            <a:pPr>
              <a:buFont typeface="Monotype Sorts" pitchFamily="2" charset="2"/>
              <a:buChar char="n"/>
              <a:defRPr/>
            </a:pPr>
            <a:r>
              <a:rPr lang="en-GB" dirty="0" smtClean="0">
                <a:effectLst/>
              </a:rPr>
              <a:t>Use of ellipsis</a:t>
            </a:r>
            <a:endParaRPr lang="en-GB" dirty="0">
              <a:effectLs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dirty="0" smtClean="0"/>
              <a:t>National Tourism Organizations</a:t>
            </a:r>
            <a:endParaRPr lang="en-US" dirty="0"/>
          </a:p>
        </p:txBody>
      </p:sp>
      <p:sp>
        <p:nvSpPr>
          <p:cNvPr id="3" name="Segnaposto contenuto 2"/>
          <p:cNvSpPr>
            <a:spLocks noGrp="1"/>
          </p:cNvSpPr>
          <p:nvPr>
            <p:ph idx="1"/>
          </p:nvPr>
        </p:nvSpPr>
        <p:spPr/>
        <p:txBody>
          <a:bodyPr>
            <a:normAutofit/>
          </a:bodyPr>
          <a:lstStyle/>
          <a:p>
            <a:pPr algn="just"/>
            <a:r>
              <a:rPr lang="en-US" dirty="0" smtClean="0"/>
              <a:t>Public sector bodies governing the way in which tourism in a country develops</a:t>
            </a:r>
          </a:p>
          <a:p>
            <a:pPr algn="just"/>
            <a:r>
              <a:rPr lang="en-US" dirty="0" smtClean="0"/>
              <a:t>Common roles:</a:t>
            </a:r>
          </a:p>
          <a:p>
            <a:pPr algn="just">
              <a:buFont typeface="Wingdings" pitchFamily="2" charset="2"/>
              <a:buChar char="Ø"/>
            </a:pPr>
            <a:r>
              <a:rPr lang="en-US" dirty="0" smtClean="0"/>
              <a:t>Legislation &amp; policy development – to guarantee the maximum benefits of tourism for the whole country</a:t>
            </a:r>
          </a:p>
          <a:p>
            <a:pPr algn="just">
              <a:buFont typeface="Wingdings" pitchFamily="2" charset="2"/>
              <a:buChar char="Ø"/>
            </a:pPr>
            <a:r>
              <a:rPr lang="en-US" dirty="0" smtClean="0"/>
              <a:t>Marketing &amp; promotion – to create a brand image for the country</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0" y="142875"/>
            <a:ext cx="9144000" cy="1500188"/>
          </a:xfrm>
        </p:spPr>
        <p:txBody>
          <a:bodyPr>
            <a:noAutofit/>
          </a:bodyPr>
          <a:lstStyle/>
          <a:p>
            <a:pPr>
              <a:defRPr/>
            </a:pPr>
            <a:r>
              <a:rPr lang="en-GB" sz="3200" dirty="0" smtClean="0">
                <a:solidFill>
                  <a:srgbClr val="00B050"/>
                </a:solidFill>
              </a:rPr>
              <a:t>Word formation: adjectives ending in –</a:t>
            </a:r>
            <a:r>
              <a:rPr lang="en-GB" sz="3200" dirty="0" err="1" smtClean="0">
                <a:solidFill>
                  <a:srgbClr val="00B050"/>
                </a:solidFill>
              </a:rPr>
              <a:t>ing</a:t>
            </a:r>
            <a:r>
              <a:rPr lang="en-GB" sz="3200" dirty="0" smtClean="0">
                <a:solidFill>
                  <a:srgbClr val="00B050"/>
                </a:solidFill>
              </a:rPr>
              <a:t> and –</a:t>
            </a:r>
            <a:r>
              <a:rPr lang="en-GB" sz="3200" dirty="0" err="1" smtClean="0">
                <a:solidFill>
                  <a:srgbClr val="00B050"/>
                </a:solidFill>
              </a:rPr>
              <a:t>ed</a:t>
            </a:r>
            <a:r>
              <a:rPr lang="en-GB" sz="3200" dirty="0" smtClean="0">
                <a:solidFill>
                  <a:srgbClr val="00B050"/>
                </a:solidFill>
              </a:rPr>
              <a:t/>
            </a:r>
            <a:br>
              <a:rPr lang="en-GB" sz="3200" dirty="0" smtClean="0">
                <a:solidFill>
                  <a:srgbClr val="00B050"/>
                </a:solidFill>
              </a:rPr>
            </a:br>
            <a:r>
              <a:rPr lang="en-GB" sz="3000" dirty="0" smtClean="0">
                <a:solidFill>
                  <a:srgbClr val="00B050"/>
                </a:solidFill>
              </a:rPr>
              <a:t>Use the word given in brackets to form a word that fits in the space  </a:t>
            </a:r>
            <a:endParaRPr lang="en-GB" sz="3000" dirty="0">
              <a:solidFill>
                <a:srgbClr val="00B050"/>
              </a:solidFill>
            </a:endParaRPr>
          </a:p>
        </p:txBody>
      </p:sp>
      <p:sp>
        <p:nvSpPr>
          <p:cNvPr id="3" name="Segnaposto contenuto 2"/>
          <p:cNvSpPr>
            <a:spLocks noGrp="1"/>
          </p:cNvSpPr>
          <p:nvPr>
            <p:ph idx="1"/>
          </p:nvPr>
        </p:nvSpPr>
        <p:spPr>
          <a:xfrm>
            <a:off x="457200" y="1600200"/>
            <a:ext cx="8229600" cy="4900613"/>
          </a:xfrm>
        </p:spPr>
        <p:txBody>
          <a:bodyPr>
            <a:normAutofit/>
          </a:bodyPr>
          <a:lstStyle/>
          <a:p>
            <a:r>
              <a:rPr lang="en-GB" sz="3000" dirty="0" smtClean="0">
                <a:solidFill>
                  <a:srgbClr val="000000"/>
                </a:solidFill>
                <a:effectLst/>
              </a:rPr>
              <a:t>Scream was probably the most ...... (frighten) film I’ve ever seen.</a:t>
            </a:r>
          </a:p>
          <a:p>
            <a:r>
              <a:rPr lang="en-GB" sz="3000" dirty="0" smtClean="0">
                <a:solidFill>
                  <a:srgbClr val="000000"/>
                </a:solidFill>
                <a:effectLst/>
              </a:rPr>
              <a:t>I get so ... (</a:t>
            </a:r>
            <a:r>
              <a:rPr lang="en-GB" sz="3000" dirty="0" err="1" smtClean="0">
                <a:solidFill>
                  <a:srgbClr val="000000"/>
                </a:solidFill>
                <a:effectLst/>
              </a:rPr>
              <a:t>embarass</a:t>
            </a:r>
            <a:r>
              <a:rPr lang="en-GB" sz="3000" dirty="0" smtClean="0">
                <a:solidFill>
                  <a:srgbClr val="000000"/>
                </a:solidFill>
                <a:effectLst/>
              </a:rPr>
              <a:t>) when my dad starts singing.</a:t>
            </a:r>
          </a:p>
          <a:p>
            <a:r>
              <a:rPr lang="en-GB" sz="3000" dirty="0" smtClean="0">
                <a:solidFill>
                  <a:srgbClr val="000000"/>
                </a:solidFill>
                <a:effectLst/>
              </a:rPr>
              <a:t>As the day of the exam approached, Karen became ... (increase) nervous</a:t>
            </a:r>
          </a:p>
          <a:p>
            <a:r>
              <a:rPr lang="en-GB" sz="3000" dirty="0" smtClean="0">
                <a:solidFill>
                  <a:srgbClr val="000000"/>
                </a:solidFill>
                <a:effectLst/>
              </a:rPr>
              <a:t>a. I think I’ll go straight to bed. It was a very ... (tire) journey.</a:t>
            </a:r>
          </a:p>
          <a:p>
            <a:pPr>
              <a:buFont typeface="Wingdings" pitchFamily="2" charset="2"/>
              <a:buNone/>
            </a:pPr>
            <a:r>
              <a:rPr lang="en-GB" sz="3000" dirty="0" smtClean="0">
                <a:solidFill>
                  <a:srgbClr val="000000"/>
                </a:solidFill>
                <a:effectLst/>
              </a:rPr>
              <a:t>	b. Yes, you must be ... (exhaust)</a:t>
            </a:r>
          </a:p>
          <a:p>
            <a:pPr>
              <a:buFont typeface="Wingdings" pitchFamily="2" charset="2"/>
              <a:buNone/>
            </a:pPr>
            <a:r>
              <a:rPr lang="en-GB" sz="3000" dirty="0" smtClean="0">
                <a:solidFill>
                  <a:srgbClr val="000000"/>
                </a:solidFill>
                <a:effectLst/>
              </a:rPr>
              <a:t> </a:t>
            </a:r>
          </a:p>
        </p:txBody>
      </p:sp>
      <p:sp>
        <p:nvSpPr>
          <p:cNvPr id="4" name="Segnaposto numero diapositiva 3"/>
          <p:cNvSpPr>
            <a:spLocks noGrp="1"/>
          </p:cNvSpPr>
          <p:nvPr>
            <p:ph type="sldNum" sz="quarter" idx="12"/>
          </p:nvPr>
        </p:nvSpPr>
        <p:spPr/>
        <p:txBody>
          <a:bodyPr/>
          <a:lstStyle/>
          <a:p>
            <a:pPr>
              <a:defRPr/>
            </a:pPr>
            <a:fld id="{8BA4B722-6528-46EE-8D85-88DA06901043}" type="slidenum">
              <a:rPr lang="it-IT" smtClean="0"/>
              <a:pPr>
                <a:defRPr/>
              </a:pPr>
              <a:t>20</a:t>
            </a:fld>
            <a:endParaRPr lang="it-IT"/>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additive="base">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additive="base">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 calcmode="lin" valueType="num">
                                      <p:cBhvr additive="base">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3">
                                            <p:txEl>
                                              <p:pRg st="4" end="4"/>
                                            </p:txEl>
                                          </p:spTgt>
                                        </p:tgtEl>
                                        <p:attrNameLst>
                                          <p:attrName>style.visibility</p:attrName>
                                        </p:attrNameLst>
                                      </p:cBhvr>
                                      <p:to>
                                        <p:strVal val="visible"/>
                                      </p:to>
                                    </p:set>
                                    <p:anim calcmode="lin" valueType="num">
                                      <p:cBhvr additive="base">
                                        <p:cTn id="3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3">
                                            <p:txEl>
                                              <p:pRg st="5" end="5"/>
                                            </p:txEl>
                                          </p:spTgt>
                                        </p:tgtEl>
                                        <p:attrNameLst>
                                          <p:attrName>style.visibility</p:attrName>
                                        </p:attrNameLst>
                                      </p:cBhvr>
                                      <p:to>
                                        <p:strVal val="visible"/>
                                      </p:to>
                                    </p:set>
                                    <p:anim calcmode="lin" valueType="num">
                                      <p:cBhvr additive="base">
                                        <p:cTn id="4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85750" y="357188"/>
            <a:ext cx="8643938" cy="6286500"/>
          </a:xfrm>
        </p:spPr>
        <p:txBody>
          <a:bodyPr>
            <a:normAutofit/>
          </a:bodyPr>
          <a:lstStyle/>
          <a:p>
            <a:pPr>
              <a:defRPr/>
            </a:pPr>
            <a:r>
              <a:rPr lang="en-GB" sz="3000" dirty="0" smtClean="0">
                <a:solidFill>
                  <a:srgbClr val="000000"/>
                </a:solidFill>
                <a:effectLst/>
              </a:rPr>
              <a:t>I didn’t really enjoy the film. The special effects were OK but the plot was rather dull and ... (bore)</a:t>
            </a:r>
          </a:p>
          <a:p>
            <a:pPr>
              <a:defRPr/>
            </a:pPr>
            <a:r>
              <a:rPr lang="en-GB" sz="3000" dirty="0" smtClean="0">
                <a:solidFill>
                  <a:srgbClr val="000000"/>
                </a:solidFill>
                <a:effectLst/>
              </a:rPr>
              <a:t>Johnny </a:t>
            </a:r>
            <a:r>
              <a:rPr lang="en-GB" sz="3000" dirty="0" err="1" smtClean="0">
                <a:solidFill>
                  <a:srgbClr val="000000"/>
                </a:solidFill>
                <a:effectLst/>
              </a:rPr>
              <a:t>Depp</a:t>
            </a:r>
            <a:r>
              <a:rPr lang="en-GB" sz="3000" dirty="0" smtClean="0">
                <a:solidFill>
                  <a:srgbClr val="000000"/>
                </a:solidFill>
                <a:effectLst/>
              </a:rPr>
              <a:t> is not one of my favourite actors but he gave a ... (surprise) good performance in Sleepy Hollow</a:t>
            </a:r>
          </a:p>
          <a:p>
            <a:pPr>
              <a:defRPr/>
            </a:pPr>
            <a:r>
              <a:rPr lang="en-GB" sz="3000" dirty="0" smtClean="0">
                <a:solidFill>
                  <a:srgbClr val="000000"/>
                </a:solidFill>
                <a:effectLst/>
              </a:rPr>
              <a:t>You look a little ... (confuse). Don’t you understand what you have to do in this exercise?</a:t>
            </a:r>
          </a:p>
          <a:p>
            <a:pPr>
              <a:defRPr/>
            </a:pPr>
            <a:r>
              <a:rPr lang="en-GB" sz="3000" dirty="0" smtClean="0">
                <a:solidFill>
                  <a:srgbClr val="000000"/>
                </a:solidFill>
                <a:effectLst/>
              </a:rPr>
              <a:t>It was quite ... (annoy) to read so many negative reviews of the film. Critics wrote that the main characters were ... (convince), but personally, I was very ... (impress) by the quality of the acting. </a:t>
            </a:r>
            <a:endParaRPr lang="en-GB" sz="3000" dirty="0"/>
          </a:p>
        </p:txBody>
      </p:sp>
      <p:sp>
        <p:nvSpPr>
          <p:cNvPr id="4" name="Segnaposto numero diapositiva 3"/>
          <p:cNvSpPr>
            <a:spLocks noGrp="1"/>
          </p:cNvSpPr>
          <p:nvPr>
            <p:ph type="sldNum" sz="quarter" idx="12"/>
          </p:nvPr>
        </p:nvSpPr>
        <p:spPr/>
        <p:txBody>
          <a:bodyPr/>
          <a:lstStyle/>
          <a:p>
            <a:pPr>
              <a:defRPr/>
            </a:pPr>
            <a:fld id="{9DF8DF4F-2DDA-40EB-9435-97037D741AA1}" type="slidenum">
              <a:rPr lang="it-IT" smtClean="0"/>
              <a:pPr>
                <a:defRPr/>
              </a:pPr>
              <a:t>21</a:t>
            </a:fld>
            <a:endParaRPr lang="it-IT"/>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3906" name="Rectangle 2"/>
          <p:cNvSpPr>
            <a:spLocks noGrp="1" noChangeArrowheads="1"/>
          </p:cNvSpPr>
          <p:nvPr>
            <p:ph type="ctrTitle"/>
          </p:nvPr>
        </p:nvSpPr>
        <p:spPr>
          <a:xfrm>
            <a:off x="827088" y="620713"/>
            <a:ext cx="8113712" cy="5400675"/>
          </a:xfrm>
        </p:spPr>
        <p:txBody>
          <a:bodyPr/>
          <a:lstStyle/>
          <a:p>
            <a:pPr eaLnBrk="1" hangingPunct="1">
              <a:defRPr/>
            </a:pPr>
            <a:r>
              <a:rPr lang="it-IT" smtClean="0">
                <a:solidFill>
                  <a:srgbClr val="FFFF00"/>
                </a:solidFill>
                <a:latin typeface="Comic Sans MS" pitchFamily="66" charset="0"/>
              </a:rPr>
              <a:t/>
            </a:r>
            <a:br>
              <a:rPr lang="it-IT" smtClean="0">
                <a:solidFill>
                  <a:srgbClr val="FFFF00"/>
                </a:solidFill>
                <a:latin typeface="Comic Sans MS" pitchFamily="66" charset="0"/>
              </a:rPr>
            </a:br>
            <a:endParaRPr lang="it-IT" sz="6300" b="1" smtClean="0">
              <a:solidFill>
                <a:srgbClr val="FFFF00"/>
              </a:solidFill>
              <a:latin typeface="Comic Sans MS" pitchFamily="66" charset="0"/>
            </a:endParaRPr>
          </a:p>
        </p:txBody>
      </p:sp>
      <p:sp>
        <p:nvSpPr>
          <p:cNvPr id="123912" name="Rectangle 8"/>
          <p:cNvSpPr>
            <a:spLocks noChangeArrowheads="1"/>
          </p:cNvSpPr>
          <p:nvPr/>
        </p:nvSpPr>
        <p:spPr bwMode="auto">
          <a:xfrm>
            <a:off x="468313" y="258297"/>
            <a:ext cx="6347507" cy="523220"/>
          </a:xfrm>
          <a:prstGeom prst="rect">
            <a:avLst/>
          </a:prstGeom>
          <a:noFill/>
          <a:ln w="9525">
            <a:noFill/>
            <a:miter lim="800000"/>
            <a:headEnd/>
            <a:tailEnd/>
          </a:ln>
        </p:spPr>
        <p:txBody>
          <a:bodyPr wrap="none" anchor="ctr">
            <a:spAutoFit/>
          </a:bodyPr>
          <a:lstStyle/>
          <a:p>
            <a:pPr eaLnBrk="0" hangingPunct="0"/>
            <a:r>
              <a:rPr lang="en-GB" altLang="it-IT" sz="2800">
                <a:solidFill>
                  <a:srgbClr val="FF3300"/>
                </a:solidFill>
              </a:rPr>
              <a:t>do / make / meet / take / set / have / lose</a:t>
            </a:r>
            <a:r>
              <a:rPr lang="it-IT" altLang="it-IT" sz="2800">
                <a:solidFill>
                  <a:srgbClr val="FF3300"/>
                </a:solidFill>
              </a:rPr>
              <a:t> </a:t>
            </a:r>
          </a:p>
        </p:txBody>
      </p:sp>
      <p:sp>
        <p:nvSpPr>
          <p:cNvPr id="123913" name="Rectangle 9"/>
          <p:cNvSpPr>
            <a:spLocks noChangeArrowheads="1"/>
          </p:cNvSpPr>
          <p:nvPr/>
        </p:nvSpPr>
        <p:spPr bwMode="auto">
          <a:xfrm>
            <a:off x="285720" y="1403068"/>
            <a:ext cx="8429684" cy="5139869"/>
          </a:xfrm>
          <a:prstGeom prst="rect">
            <a:avLst/>
          </a:prstGeom>
          <a:noFill/>
          <a:ln w="9525">
            <a:noFill/>
            <a:miter lim="800000"/>
            <a:headEnd/>
            <a:tailEnd/>
          </a:ln>
        </p:spPr>
        <p:txBody>
          <a:bodyPr wrap="square" anchor="ctr">
            <a:spAutoFit/>
          </a:bodyPr>
          <a:lstStyle/>
          <a:p>
            <a:r>
              <a:rPr lang="en-GB" altLang="it-IT" sz="2800" dirty="0">
                <a:solidFill>
                  <a:srgbClr val="0000FF"/>
                </a:solidFill>
              </a:rPr>
              <a:t>1. Managers inspire workers when they  _____________ a good example.</a:t>
            </a:r>
            <a:endParaRPr lang="it-IT" altLang="it-IT" sz="2800" dirty="0">
              <a:solidFill>
                <a:srgbClr val="0000FF"/>
              </a:solidFill>
            </a:endParaRPr>
          </a:p>
          <a:p>
            <a:endParaRPr lang="it-IT" altLang="it-IT" sz="2800" dirty="0">
              <a:solidFill>
                <a:srgbClr val="0000FF"/>
              </a:solidFill>
            </a:endParaRPr>
          </a:p>
          <a:p>
            <a:r>
              <a:rPr lang="en-GB" altLang="it-IT" sz="2800" dirty="0">
                <a:solidFill>
                  <a:srgbClr val="000000"/>
                </a:solidFill>
              </a:rPr>
              <a:t>2. We can’t ________________ the deadline. It’s unrealistic.</a:t>
            </a:r>
            <a:endParaRPr lang="it-IT" altLang="it-IT" sz="2800" dirty="0">
              <a:solidFill>
                <a:srgbClr val="000000"/>
              </a:solidFill>
            </a:endParaRPr>
          </a:p>
          <a:p>
            <a:endParaRPr lang="en-GB" altLang="it-IT" sz="2800" dirty="0">
              <a:solidFill>
                <a:srgbClr val="000000"/>
              </a:solidFill>
            </a:endParaRPr>
          </a:p>
          <a:p>
            <a:r>
              <a:rPr lang="en-GB" altLang="it-IT" sz="2800" dirty="0">
                <a:solidFill>
                  <a:srgbClr val="0000FF"/>
                </a:solidFill>
              </a:rPr>
              <a:t>3.I think we’ll ________________ a profit this year.</a:t>
            </a:r>
            <a:endParaRPr lang="it-IT" altLang="it-IT" sz="2800" dirty="0">
              <a:solidFill>
                <a:srgbClr val="0000FF"/>
              </a:solidFill>
            </a:endParaRPr>
          </a:p>
          <a:p>
            <a:endParaRPr lang="en-GB" altLang="it-IT" sz="2800" dirty="0">
              <a:solidFill>
                <a:srgbClr val="0000FF"/>
              </a:solidFill>
            </a:endParaRPr>
          </a:p>
          <a:p>
            <a:r>
              <a:rPr lang="en-GB" altLang="it-IT" sz="2800" dirty="0">
                <a:solidFill>
                  <a:srgbClr val="000000"/>
                </a:solidFill>
              </a:rPr>
              <a:t>4. Most managers ________________ their tempers when their team loses.</a:t>
            </a:r>
            <a:endParaRPr lang="it-IT" altLang="it-IT" sz="2800" dirty="0">
              <a:solidFill>
                <a:srgbClr val="000000"/>
              </a:solidFill>
            </a:endParaRPr>
          </a:p>
          <a:p>
            <a:endParaRPr lang="en-GB" altLang="it-IT" sz="2400" dirty="0">
              <a:solidFill>
                <a:srgbClr val="000000"/>
              </a:solidFill>
            </a:endParaRPr>
          </a:p>
          <a:p>
            <a:endParaRPr lang="en-GB" altLang="it-IT" sz="2400" dirty="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528" fill="hold" grpId="0" nodeType="afterEffect">
                                  <p:stCondLst>
                                    <p:cond delay="1000"/>
                                  </p:stCondLst>
                                  <p:childTnLst>
                                    <p:set>
                                      <p:cBhvr>
                                        <p:cTn id="6" dur="1" fill="hold">
                                          <p:stCondLst>
                                            <p:cond delay="0"/>
                                          </p:stCondLst>
                                        </p:cTn>
                                        <p:tgtEl>
                                          <p:spTgt spid="123906"/>
                                        </p:tgtEl>
                                        <p:attrNameLst>
                                          <p:attrName>style.visibility</p:attrName>
                                        </p:attrNameLst>
                                      </p:cBhvr>
                                      <p:to>
                                        <p:strVal val="visible"/>
                                      </p:to>
                                    </p:set>
                                    <p:anim calcmode="lin" valueType="num">
                                      <p:cBhvr>
                                        <p:cTn id="7" dur="500" fill="hold"/>
                                        <p:tgtEl>
                                          <p:spTgt spid="123906"/>
                                        </p:tgtEl>
                                        <p:attrNameLst>
                                          <p:attrName>ppt_w</p:attrName>
                                        </p:attrNameLst>
                                      </p:cBhvr>
                                      <p:tavLst>
                                        <p:tav tm="0">
                                          <p:val>
                                            <p:fltVal val="0"/>
                                          </p:val>
                                        </p:tav>
                                        <p:tav tm="100000">
                                          <p:val>
                                            <p:strVal val="#ppt_w"/>
                                          </p:val>
                                        </p:tav>
                                      </p:tavLst>
                                    </p:anim>
                                    <p:anim calcmode="lin" valueType="num">
                                      <p:cBhvr>
                                        <p:cTn id="8" dur="500" fill="hold"/>
                                        <p:tgtEl>
                                          <p:spTgt spid="123906"/>
                                        </p:tgtEl>
                                        <p:attrNameLst>
                                          <p:attrName>ppt_h</p:attrName>
                                        </p:attrNameLst>
                                      </p:cBhvr>
                                      <p:tavLst>
                                        <p:tav tm="0">
                                          <p:val>
                                            <p:fltVal val="0"/>
                                          </p:val>
                                        </p:tav>
                                        <p:tav tm="100000">
                                          <p:val>
                                            <p:strVal val="#ppt_h"/>
                                          </p:val>
                                        </p:tav>
                                      </p:tavLst>
                                    </p:anim>
                                    <p:anim calcmode="lin" valueType="num">
                                      <p:cBhvr>
                                        <p:cTn id="9" dur="500" fill="hold"/>
                                        <p:tgtEl>
                                          <p:spTgt spid="123906"/>
                                        </p:tgtEl>
                                        <p:attrNameLst>
                                          <p:attrName>ppt_x</p:attrName>
                                        </p:attrNameLst>
                                      </p:cBhvr>
                                      <p:tavLst>
                                        <p:tav tm="0">
                                          <p:val>
                                            <p:fltVal val="0.5"/>
                                          </p:val>
                                        </p:tav>
                                        <p:tav tm="100000">
                                          <p:val>
                                            <p:strVal val="#ppt_x"/>
                                          </p:val>
                                        </p:tav>
                                      </p:tavLst>
                                    </p:anim>
                                    <p:anim calcmode="lin" valueType="num">
                                      <p:cBhvr>
                                        <p:cTn id="10" dur="500" fill="hold"/>
                                        <p:tgtEl>
                                          <p:spTgt spid="123906"/>
                                        </p:tgtEl>
                                        <p:attrNameLst>
                                          <p:attrName>ppt_y</p:attrName>
                                        </p:attrNameLst>
                                      </p:cBhvr>
                                      <p:tavLst>
                                        <p:tav tm="0">
                                          <p:val>
                                            <p:fltVal val="0.5"/>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123912"/>
                                        </p:tgtEl>
                                        <p:attrNameLst>
                                          <p:attrName>style.visibility</p:attrName>
                                        </p:attrNameLst>
                                      </p:cBhvr>
                                      <p:to>
                                        <p:strVal val="visible"/>
                                      </p:to>
                                    </p:set>
                                    <p:animEffect transition="in" filter="dissolve">
                                      <p:cBhvr>
                                        <p:cTn id="15" dur="500"/>
                                        <p:tgtEl>
                                          <p:spTgt spid="123912"/>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 presetClass="entr" presetSubtype="4" fill="hold" nodeType="clickEffect">
                                  <p:stCondLst>
                                    <p:cond delay="0"/>
                                  </p:stCondLst>
                                  <p:childTnLst>
                                    <p:set>
                                      <p:cBhvr>
                                        <p:cTn id="19" dur="1" fill="hold">
                                          <p:stCondLst>
                                            <p:cond delay="0"/>
                                          </p:stCondLst>
                                        </p:cTn>
                                        <p:tgtEl>
                                          <p:spTgt spid="123913">
                                            <p:txEl>
                                              <p:pRg st="0" end="0"/>
                                            </p:txEl>
                                          </p:spTgt>
                                        </p:tgtEl>
                                        <p:attrNameLst>
                                          <p:attrName>style.visibility</p:attrName>
                                        </p:attrNameLst>
                                      </p:cBhvr>
                                      <p:to>
                                        <p:strVal val="visible"/>
                                      </p:to>
                                    </p:set>
                                    <p:anim calcmode="lin" valueType="num">
                                      <p:cBhvr additive="base">
                                        <p:cTn id="20" dur="500" fill="hold"/>
                                        <p:tgtEl>
                                          <p:spTgt spid="123913">
                                            <p:txEl>
                                              <p:pRg st="0" end="0"/>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12391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9" presetClass="entr" presetSubtype="0" fill="hold" nodeType="clickEffect">
                                  <p:stCondLst>
                                    <p:cond delay="0"/>
                                  </p:stCondLst>
                                  <p:childTnLst>
                                    <p:set>
                                      <p:cBhvr>
                                        <p:cTn id="25" dur="1" fill="hold">
                                          <p:stCondLst>
                                            <p:cond delay="0"/>
                                          </p:stCondLst>
                                        </p:cTn>
                                        <p:tgtEl>
                                          <p:spTgt spid="123913">
                                            <p:txEl>
                                              <p:pRg st="2" end="2"/>
                                            </p:txEl>
                                          </p:spTgt>
                                        </p:tgtEl>
                                        <p:attrNameLst>
                                          <p:attrName>style.visibility</p:attrName>
                                        </p:attrNameLst>
                                      </p:cBhvr>
                                      <p:to>
                                        <p:strVal val="visible"/>
                                      </p:to>
                                    </p:set>
                                    <p:animEffect transition="in" filter="dissolve">
                                      <p:cBhvr>
                                        <p:cTn id="26" dur="500"/>
                                        <p:tgtEl>
                                          <p:spTgt spid="123913">
                                            <p:txEl>
                                              <p:pRg st="2" end="2"/>
                                            </p:txEl>
                                          </p:spTgt>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55" presetClass="entr" presetSubtype="0" fill="hold" nodeType="clickEffect">
                                  <p:stCondLst>
                                    <p:cond delay="0"/>
                                  </p:stCondLst>
                                  <p:childTnLst>
                                    <p:set>
                                      <p:cBhvr>
                                        <p:cTn id="30" dur="1" fill="hold">
                                          <p:stCondLst>
                                            <p:cond delay="0"/>
                                          </p:stCondLst>
                                        </p:cTn>
                                        <p:tgtEl>
                                          <p:spTgt spid="123913">
                                            <p:txEl>
                                              <p:pRg st="4" end="4"/>
                                            </p:txEl>
                                          </p:spTgt>
                                        </p:tgtEl>
                                        <p:attrNameLst>
                                          <p:attrName>style.visibility</p:attrName>
                                        </p:attrNameLst>
                                      </p:cBhvr>
                                      <p:to>
                                        <p:strVal val="visible"/>
                                      </p:to>
                                    </p:set>
                                    <p:anim calcmode="lin" valueType="num">
                                      <p:cBhvr>
                                        <p:cTn id="31" dur="1000" fill="hold"/>
                                        <p:tgtEl>
                                          <p:spTgt spid="123913">
                                            <p:txEl>
                                              <p:pRg st="4" end="4"/>
                                            </p:txEl>
                                          </p:spTgt>
                                        </p:tgtEl>
                                        <p:attrNameLst>
                                          <p:attrName>ppt_w</p:attrName>
                                        </p:attrNameLst>
                                      </p:cBhvr>
                                      <p:tavLst>
                                        <p:tav tm="0">
                                          <p:val>
                                            <p:strVal val="#ppt_w*0.70"/>
                                          </p:val>
                                        </p:tav>
                                        <p:tav tm="100000">
                                          <p:val>
                                            <p:strVal val="#ppt_w"/>
                                          </p:val>
                                        </p:tav>
                                      </p:tavLst>
                                    </p:anim>
                                    <p:anim calcmode="lin" valueType="num">
                                      <p:cBhvr>
                                        <p:cTn id="32" dur="1000" fill="hold"/>
                                        <p:tgtEl>
                                          <p:spTgt spid="123913">
                                            <p:txEl>
                                              <p:pRg st="4" end="4"/>
                                            </p:txEl>
                                          </p:spTgt>
                                        </p:tgtEl>
                                        <p:attrNameLst>
                                          <p:attrName>ppt_h</p:attrName>
                                        </p:attrNameLst>
                                      </p:cBhvr>
                                      <p:tavLst>
                                        <p:tav tm="0">
                                          <p:val>
                                            <p:strVal val="#ppt_h"/>
                                          </p:val>
                                        </p:tav>
                                        <p:tav tm="100000">
                                          <p:val>
                                            <p:strVal val="#ppt_h"/>
                                          </p:val>
                                        </p:tav>
                                      </p:tavLst>
                                    </p:anim>
                                    <p:animEffect transition="in" filter="fade">
                                      <p:cBhvr>
                                        <p:cTn id="33" dur="1000"/>
                                        <p:tgtEl>
                                          <p:spTgt spid="123913">
                                            <p:txEl>
                                              <p:pRg st="4" end="4"/>
                                            </p:txEl>
                                          </p:spTgt>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55" presetClass="entr" presetSubtype="0" fill="hold" nodeType="clickEffect">
                                  <p:stCondLst>
                                    <p:cond delay="0"/>
                                  </p:stCondLst>
                                  <p:childTnLst>
                                    <p:set>
                                      <p:cBhvr>
                                        <p:cTn id="37" dur="1" fill="hold">
                                          <p:stCondLst>
                                            <p:cond delay="0"/>
                                          </p:stCondLst>
                                        </p:cTn>
                                        <p:tgtEl>
                                          <p:spTgt spid="123913">
                                            <p:txEl>
                                              <p:pRg st="6" end="6"/>
                                            </p:txEl>
                                          </p:spTgt>
                                        </p:tgtEl>
                                        <p:attrNameLst>
                                          <p:attrName>style.visibility</p:attrName>
                                        </p:attrNameLst>
                                      </p:cBhvr>
                                      <p:to>
                                        <p:strVal val="visible"/>
                                      </p:to>
                                    </p:set>
                                    <p:anim calcmode="lin" valueType="num">
                                      <p:cBhvr>
                                        <p:cTn id="38" dur="1000" fill="hold"/>
                                        <p:tgtEl>
                                          <p:spTgt spid="123913">
                                            <p:txEl>
                                              <p:pRg st="6" end="6"/>
                                            </p:txEl>
                                          </p:spTgt>
                                        </p:tgtEl>
                                        <p:attrNameLst>
                                          <p:attrName>ppt_w</p:attrName>
                                        </p:attrNameLst>
                                      </p:cBhvr>
                                      <p:tavLst>
                                        <p:tav tm="0">
                                          <p:val>
                                            <p:strVal val="#ppt_w*0.70"/>
                                          </p:val>
                                        </p:tav>
                                        <p:tav tm="100000">
                                          <p:val>
                                            <p:strVal val="#ppt_w"/>
                                          </p:val>
                                        </p:tav>
                                      </p:tavLst>
                                    </p:anim>
                                    <p:anim calcmode="lin" valueType="num">
                                      <p:cBhvr>
                                        <p:cTn id="39" dur="1000" fill="hold"/>
                                        <p:tgtEl>
                                          <p:spTgt spid="123913">
                                            <p:txEl>
                                              <p:pRg st="6" end="6"/>
                                            </p:txEl>
                                          </p:spTgt>
                                        </p:tgtEl>
                                        <p:attrNameLst>
                                          <p:attrName>ppt_h</p:attrName>
                                        </p:attrNameLst>
                                      </p:cBhvr>
                                      <p:tavLst>
                                        <p:tav tm="0">
                                          <p:val>
                                            <p:strVal val="#ppt_h"/>
                                          </p:val>
                                        </p:tav>
                                        <p:tav tm="100000">
                                          <p:val>
                                            <p:strVal val="#ppt_h"/>
                                          </p:val>
                                        </p:tav>
                                      </p:tavLst>
                                    </p:anim>
                                    <p:animEffect transition="in" filter="fade">
                                      <p:cBhvr>
                                        <p:cTn id="40" dur="1000"/>
                                        <p:tgtEl>
                                          <p:spTgt spid="12391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906" grpId="0" autoUpdateAnimBg="0"/>
      <p:bldP spid="123912" grpId="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8002" name="Rectangle 2"/>
          <p:cNvSpPr>
            <a:spLocks noGrp="1" noChangeArrowheads="1"/>
          </p:cNvSpPr>
          <p:nvPr>
            <p:ph type="ctrTitle"/>
          </p:nvPr>
        </p:nvSpPr>
        <p:spPr>
          <a:xfrm>
            <a:off x="827088" y="620713"/>
            <a:ext cx="8113712" cy="5400675"/>
          </a:xfrm>
        </p:spPr>
        <p:txBody>
          <a:bodyPr/>
          <a:lstStyle/>
          <a:p>
            <a:pPr eaLnBrk="1" hangingPunct="1">
              <a:defRPr/>
            </a:pPr>
            <a:r>
              <a:rPr lang="it-IT" smtClean="0">
                <a:solidFill>
                  <a:srgbClr val="FFFF00"/>
                </a:solidFill>
                <a:latin typeface="Comic Sans MS" pitchFamily="66" charset="0"/>
              </a:rPr>
              <a:t/>
            </a:r>
            <a:br>
              <a:rPr lang="it-IT" smtClean="0">
                <a:solidFill>
                  <a:srgbClr val="FFFF00"/>
                </a:solidFill>
                <a:latin typeface="Comic Sans MS" pitchFamily="66" charset="0"/>
              </a:rPr>
            </a:br>
            <a:endParaRPr lang="it-IT" sz="6300" b="1" smtClean="0">
              <a:solidFill>
                <a:srgbClr val="FFFF00"/>
              </a:solidFill>
              <a:latin typeface="Comic Sans MS" pitchFamily="66" charset="0"/>
            </a:endParaRPr>
          </a:p>
        </p:txBody>
      </p:sp>
      <p:sp>
        <p:nvSpPr>
          <p:cNvPr id="128003" name="Rectangle 3"/>
          <p:cNvSpPr>
            <a:spLocks noChangeArrowheads="1"/>
          </p:cNvSpPr>
          <p:nvPr/>
        </p:nvSpPr>
        <p:spPr bwMode="auto">
          <a:xfrm>
            <a:off x="468313" y="258297"/>
            <a:ext cx="6347507" cy="523220"/>
          </a:xfrm>
          <a:prstGeom prst="rect">
            <a:avLst/>
          </a:prstGeom>
          <a:noFill/>
          <a:ln w="9525">
            <a:noFill/>
            <a:miter lim="800000"/>
            <a:headEnd/>
            <a:tailEnd/>
          </a:ln>
        </p:spPr>
        <p:txBody>
          <a:bodyPr wrap="none" anchor="ctr">
            <a:spAutoFit/>
          </a:bodyPr>
          <a:lstStyle/>
          <a:p>
            <a:pPr eaLnBrk="0" hangingPunct="0"/>
            <a:r>
              <a:rPr lang="en-GB" altLang="it-IT" sz="2800" dirty="0">
                <a:solidFill>
                  <a:srgbClr val="FF3300"/>
                </a:solidFill>
              </a:rPr>
              <a:t>do / make / meet / take / set / have / lose</a:t>
            </a:r>
            <a:r>
              <a:rPr lang="it-IT" altLang="it-IT" sz="2800" dirty="0">
                <a:solidFill>
                  <a:srgbClr val="FF3300"/>
                </a:solidFill>
              </a:rPr>
              <a:t> </a:t>
            </a:r>
          </a:p>
        </p:txBody>
      </p:sp>
      <p:sp>
        <p:nvSpPr>
          <p:cNvPr id="128004" name="Rectangle 4"/>
          <p:cNvSpPr>
            <a:spLocks noChangeArrowheads="1"/>
          </p:cNvSpPr>
          <p:nvPr/>
        </p:nvSpPr>
        <p:spPr bwMode="auto">
          <a:xfrm>
            <a:off x="0" y="1539875"/>
            <a:ext cx="9144000" cy="4108450"/>
          </a:xfrm>
          <a:prstGeom prst="rect">
            <a:avLst/>
          </a:prstGeom>
          <a:noFill/>
          <a:ln w="9525">
            <a:noFill/>
            <a:miter lim="800000"/>
            <a:headEnd/>
            <a:tailEnd/>
          </a:ln>
        </p:spPr>
        <p:txBody>
          <a:bodyPr anchor="ctr">
            <a:spAutoFit/>
          </a:bodyPr>
          <a:lstStyle/>
          <a:p>
            <a:r>
              <a:rPr lang="en-GB" altLang="it-IT" sz="2800" dirty="0">
                <a:solidFill>
                  <a:srgbClr val="0000FF"/>
                </a:solidFill>
              </a:rPr>
              <a:t>1. Managers inspire workers when they  </a:t>
            </a:r>
            <a:r>
              <a:rPr lang="en-GB" altLang="it-IT" sz="2800" dirty="0">
                <a:solidFill>
                  <a:srgbClr val="FF3300"/>
                </a:solidFill>
              </a:rPr>
              <a:t>SET</a:t>
            </a:r>
            <a:r>
              <a:rPr lang="en-GB" altLang="it-IT" sz="2800" dirty="0">
                <a:solidFill>
                  <a:srgbClr val="0000FF"/>
                </a:solidFill>
              </a:rPr>
              <a:t> a good example.</a:t>
            </a:r>
            <a:endParaRPr lang="it-IT" altLang="it-IT" sz="2800" dirty="0">
              <a:solidFill>
                <a:srgbClr val="0000FF"/>
              </a:solidFill>
            </a:endParaRPr>
          </a:p>
          <a:p>
            <a:endParaRPr lang="it-IT" altLang="it-IT" sz="2800" dirty="0">
              <a:solidFill>
                <a:srgbClr val="0000FF"/>
              </a:solidFill>
            </a:endParaRPr>
          </a:p>
          <a:p>
            <a:r>
              <a:rPr lang="en-GB" altLang="it-IT" sz="2800" dirty="0">
                <a:solidFill>
                  <a:srgbClr val="000000"/>
                </a:solidFill>
              </a:rPr>
              <a:t>2. We can’t </a:t>
            </a:r>
            <a:r>
              <a:rPr lang="en-GB" altLang="it-IT" sz="2800" dirty="0">
                <a:solidFill>
                  <a:srgbClr val="FF3300"/>
                </a:solidFill>
              </a:rPr>
              <a:t>MEET</a:t>
            </a:r>
            <a:r>
              <a:rPr lang="en-GB" altLang="it-IT" sz="2800" dirty="0">
                <a:solidFill>
                  <a:srgbClr val="000000"/>
                </a:solidFill>
              </a:rPr>
              <a:t> the deadline. It’s unrealistic.</a:t>
            </a:r>
            <a:endParaRPr lang="it-IT" altLang="it-IT" sz="2800" dirty="0">
              <a:solidFill>
                <a:srgbClr val="000000"/>
              </a:solidFill>
            </a:endParaRPr>
          </a:p>
          <a:p>
            <a:endParaRPr lang="en-GB" altLang="it-IT" sz="2800" dirty="0">
              <a:solidFill>
                <a:srgbClr val="000000"/>
              </a:solidFill>
            </a:endParaRPr>
          </a:p>
          <a:p>
            <a:r>
              <a:rPr lang="en-GB" altLang="it-IT" sz="2800" dirty="0">
                <a:solidFill>
                  <a:srgbClr val="0000FF"/>
                </a:solidFill>
              </a:rPr>
              <a:t>3.I think we’ll </a:t>
            </a:r>
            <a:r>
              <a:rPr lang="en-GB" altLang="it-IT" sz="2800" dirty="0">
                <a:solidFill>
                  <a:srgbClr val="FF3300"/>
                </a:solidFill>
              </a:rPr>
              <a:t>MAKE</a:t>
            </a:r>
            <a:r>
              <a:rPr lang="en-GB" altLang="it-IT" sz="2800" dirty="0">
                <a:solidFill>
                  <a:srgbClr val="0000FF"/>
                </a:solidFill>
              </a:rPr>
              <a:t> a profit this year.</a:t>
            </a:r>
            <a:endParaRPr lang="it-IT" altLang="it-IT" sz="2800" dirty="0">
              <a:solidFill>
                <a:srgbClr val="0000FF"/>
              </a:solidFill>
            </a:endParaRPr>
          </a:p>
          <a:p>
            <a:endParaRPr lang="en-GB" altLang="it-IT" sz="2800" dirty="0">
              <a:solidFill>
                <a:srgbClr val="0000FF"/>
              </a:solidFill>
            </a:endParaRPr>
          </a:p>
          <a:p>
            <a:r>
              <a:rPr lang="en-GB" altLang="it-IT" sz="2800" dirty="0">
                <a:solidFill>
                  <a:srgbClr val="000000"/>
                </a:solidFill>
              </a:rPr>
              <a:t>4. Most managers </a:t>
            </a:r>
            <a:r>
              <a:rPr lang="en-GB" altLang="it-IT" sz="2800" dirty="0">
                <a:solidFill>
                  <a:srgbClr val="FF3300"/>
                </a:solidFill>
              </a:rPr>
              <a:t>LOSE</a:t>
            </a:r>
            <a:r>
              <a:rPr lang="en-GB" altLang="it-IT" sz="2800" dirty="0">
                <a:solidFill>
                  <a:srgbClr val="000000"/>
                </a:solidFill>
              </a:rPr>
              <a:t> their tempers when their team loses.</a:t>
            </a:r>
            <a:endParaRPr lang="it-IT" altLang="it-IT" sz="2800" dirty="0">
              <a:solidFill>
                <a:srgbClr val="000000"/>
              </a:solidFill>
            </a:endParaRPr>
          </a:p>
          <a:p>
            <a:endParaRPr lang="en-GB" altLang="it-IT" sz="2800" dirty="0">
              <a:solidFill>
                <a:srgbClr val="000000"/>
              </a:solidFill>
            </a:endParaRPr>
          </a:p>
          <a:p>
            <a:endParaRPr lang="en-GB" altLang="it-IT" sz="2800" dirty="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528" fill="hold" grpId="0" nodeType="afterEffect">
                                  <p:stCondLst>
                                    <p:cond delay="1000"/>
                                  </p:stCondLst>
                                  <p:childTnLst>
                                    <p:set>
                                      <p:cBhvr>
                                        <p:cTn id="6" dur="1" fill="hold">
                                          <p:stCondLst>
                                            <p:cond delay="0"/>
                                          </p:stCondLst>
                                        </p:cTn>
                                        <p:tgtEl>
                                          <p:spTgt spid="128002"/>
                                        </p:tgtEl>
                                        <p:attrNameLst>
                                          <p:attrName>style.visibility</p:attrName>
                                        </p:attrNameLst>
                                      </p:cBhvr>
                                      <p:to>
                                        <p:strVal val="visible"/>
                                      </p:to>
                                    </p:set>
                                    <p:anim calcmode="lin" valueType="num">
                                      <p:cBhvr>
                                        <p:cTn id="7" dur="500" fill="hold"/>
                                        <p:tgtEl>
                                          <p:spTgt spid="128002"/>
                                        </p:tgtEl>
                                        <p:attrNameLst>
                                          <p:attrName>ppt_w</p:attrName>
                                        </p:attrNameLst>
                                      </p:cBhvr>
                                      <p:tavLst>
                                        <p:tav tm="0">
                                          <p:val>
                                            <p:fltVal val="0"/>
                                          </p:val>
                                        </p:tav>
                                        <p:tav tm="100000">
                                          <p:val>
                                            <p:strVal val="#ppt_w"/>
                                          </p:val>
                                        </p:tav>
                                      </p:tavLst>
                                    </p:anim>
                                    <p:anim calcmode="lin" valueType="num">
                                      <p:cBhvr>
                                        <p:cTn id="8" dur="500" fill="hold"/>
                                        <p:tgtEl>
                                          <p:spTgt spid="128002"/>
                                        </p:tgtEl>
                                        <p:attrNameLst>
                                          <p:attrName>ppt_h</p:attrName>
                                        </p:attrNameLst>
                                      </p:cBhvr>
                                      <p:tavLst>
                                        <p:tav tm="0">
                                          <p:val>
                                            <p:fltVal val="0"/>
                                          </p:val>
                                        </p:tav>
                                        <p:tav tm="100000">
                                          <p:val>
                                            <p:strVal val="#ppt_h"/>
                                          </p:val>
                                        </p:tav>
                                      </p:tavLst>
                                    </p:anim>
                                    <p:anim calcmode="lin" valueType="num">
                                      <p:cBhvr>
                                        <p:cTn id="9" dur="500" fill="hold"/>
                                        <p:tgtEl>
                                          <p:spTgt spid="128002"/>
                                        </p:tgtEl>
                                        <p:attrNameLst>
                                          <p:attrName>ppt_x</p:attrName>
                                        </p:attrNameLst>
                                      </p:cBhvr>
                                      <p:tavLst>
                                        <p:tav tm="0">
                                          <p:val>
                                            <p:fltVal val="0.5"/>
                                          </p:val>
                                        </p:tav>
                                        <p:tav tm="100000">
                                          <p:val>
                                            <p:strVal val="#ppt_x"/>
                                          </p:val>
                                        </p:tav>
                                      </p:tavLst>
                                    </p:anim>
                                    <p:anim calcmode="lin" valueType="num">
                                      <p:cBhvr>
                                        <p:cTn id="10" dur="500" fill="hold"/>
                                        <p:tgtEl>
                                          <p:spTgt spid="128002"/>
                                        </p:tgtEl>
                                        <p:attrNameLst>
                                          <p:attrName>ppt_y</p:attrName>
                                        </p:attrNameLst>
                                      </p:cBhvr>
                                      <p:tavLst>
                                        <p:tav tm="0">
                                          <p:val>
                                            <p:fltVal val="0.5"/>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128003"/>
                                        </p:tgtEl>
                                        <p:attrNameLst>
                                          <p:attrName>style.visibility</p:attrName>
                                        </p:attrNameLst>
                                      </p:cBhvr>
                                      <p:to>
                                        <p:strVal val="visible"/>
                                      </p:to>
                                    </p:set>
                                    <p:animEffect transition="in" filter="dissolve">
                                      <p:cBhvr>
                                        <p:cTn id="15" dur="500"/>
                                        <p:tgtEl>
                                          <p:spTgt spid="128003"/>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 presetClass="entr" presetSubtype="4" fill="hold" nodeType="clickEffect">
                                  <p:stCondLst>
                                    <p:cond delay="0"/>
                                  </p:stCondLst>
                                  <p:childTnLst>
                                    <p:set>
                                      <p:cBhvr>
                                        <p:cTn id="19" dur="1" fill="hold">
                                          <p:stCondLst>
                                            <p:cond delay="0"/>
                                          </p:stCondLst>
                                        </p:cTn>
                                        <p:tgtEl>
                                          <p:spTgt spid="128004">
                                            <p:txEl>
                                              <p:pRg st="0" end="0"/>
                                            </p:txEl>
                                          </p:spTgt>
                                        </p:tgtEl>
                                        <p:attrNameLst>
                                          <p:attrName>style.visibility</p:attrName>
                                        </p:attrNameLst>
                                      </p:cBhvr>
                                      <p:to>
                                        <p:strVal val="visible"/>
                                      </p:to>
                                    </p:set>
                                    <p:anim calcmode="lin" valueType="num">
                                      <p:cBhvr additive="base">
                                        <p:cTn id="20" dur="500" fill="hold"/>
                                        <p:tgtEl>
                                          <p:spTgt spid="128004">
                                            <p:txEl>
                                              <p:pRg st="0" end="0"/>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12800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9" presetClass="entr" presetSubtype="0" fill="hold" nodeType="clickEffect">
                                  <p:stCondLst>
                                    <p:cond delay="0"/>
                                  </p:stCondLst>
                                  <p:childTnLst>
                                    <p:set>
                                      <p:cBhvr>
                                        <p:cTn id="25" dur="1" fill="hold">
                                          <p:stCondLst>
                                            <p:cond delay="0"/>
                                          </p:stCondLst>
                                        </p:cTn>
                                        <p:tgtEl>
                                          <p:spTgt spid="128004">
                                            <p:txEl>
                                              <p:pRg st="2" end="2"/>
                                            </p:txEl>
                                          </p:spTgt>
                                        </p:tgtEl>
                                        <p:attrNameLst>
                                          <p:attrName>style.visibility</p:attrName>
                                        </p:attrNameLst>
                                      </p:cBhvr>
                                      <p:to>
                                        <p:strVal val="visible"/>
                                      </p:to>
                                    </p:set>
                                    <p:animEffect transition="in" filter="dissolve">
                                      <p:cBhvr>
                                        <p:cTn id="26" dur="500"/>
                                        <p:tgtEl>
                                          <p:spTgt spid="128004">
                                            <p:txEl>
                                              <p:pRg st="2" end="2"/>
                                            </p:txEl>
                                          </p:spTgt>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55" presetClass="entr" presetSubtype="0" fill="hold" nodeType="clickEffect">
                                  <p:stCondLst>
                                    <p:cond delay="0"/>
                                  </p:stCondLst>
                                  <p:childTnLst>
                                    <p:set>
                                      <p:cBhvr>
                                        <p:cTn id="30" dur="1" fill="hold">
                                          <p:stCondLst>
                                            <p:cond delay="0"/>
                                          </p:stCondLst>
                                        </p:cTn>
                                        <p:tgtEl>
                                          <p:spTgt spid="128004">
                                            <p:txEl>
                                              <p:pRg st="4" end="4"/>
                                            </p:txEl>
                                          </p:spTgt>
                                        </p:tgtEl>
                                        <p:attrNameLst>
                                          <p:attrName>style.visibility</p:attrName>
                                        </p:attrNameLst>
                                      </p:cBhvr>
                                      <p:to>
                                        <p:strVal val="visible"/>
                                      </p:to>
                                    </p:set>
                                    <p:anim calcmode="lin" valueType="num">
                                      <p:cBhvr>
                                        <p:cTn id="31" dur="1000" fill="hold"/>
                                        <p:tgtEl>
                                          <p:spTgt spid="128004">
                                            <p:txEl>
                                              <p:pRg st="4" end="4"/>
                                            </p:txEl>
                                          </p:spTgt>
                                        </p:tgtEl>
                                        <p:attrNameLst>
                                          <p:attrName>ppt_w</p:attrName>
                                        </p:attrNameLst>
                                      </p:cBhvr>
                                      <p:tavLst>
                                        <p:tav tm="0">
                                          <p:val>
                                            <p:strVal val="#ppt_w*0.70"/>
                                          </p:val>
                                        </p:tav>
                                        <p:tav tm="100000">
                                          <p:val>
                                            <p:strVal val="#ppt_w"/>
                                          </p:val>
                                        </p:tav>
                                      </p:tavLst>
                                    </p:anim>
                                    <p:anim calcmode="lin" valueType="num">
                                      <p:cBhvr>
                                        <p:cTn id="32" dur="1000" fill="hold"/>
                                        <p:tgtEl>
                                          <p:spTgt spid="128004">
                                            <p:txEl>
                                              <p:pRg st="4" end="4"/>
                                            </p:txEl>
                                          </p:spTgt>
                                        </p:tgtEl>
                                        <p:attrNameLst>
                                          <p:attrName>ppt_h</p:attrName>
                                        </p:attrNameLst>
                                      </p:cBhvr>
                                      <p:tavLst>
                                        <p:tav tm="0">
                                          <p:val>
                                            <p:strVal val="#ppt_h"/>
                                          </p:val>
                                        </p:tav>
                                        <p:tav tm="100000">
                                          <p:val>
                                            <p:strVal val="#ppt_h"/>
                                          </p:val>
                                        </p:tav>
                                      </p:tavLst>
                                    </p:anim>
                                    <p:animEffect transition="in" filter="fade">
                                      <p:cBhvr>
                                        <p:cTn id="33" dur="1000"/>
                                        <p:tgtEl>
                                          <p:spTgt spid="128004">
                                            <p:txEl>
                                              <p:pRg st="4" end="4"/>
                                            </p:txEl>
                                          </p:spTgt>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55" presetClass="entr" presetSubtype="0" fill="hold" nodeType="clickEffect">
                                  <p:stCondLst>
                                    <p:cond delay="0"/>
                                  </p:stCondLst>
                                  <p:childTnLst>
                                    <p:set>
                                      <p:cBhvr>
                                        <p:cTn id="37" dur="1" fill="hold">
                                          <p:stCondLst>
                                            <p:cond delay="0"/>
                                          </p:stCondLst>
                                        </p:cTn>
                                        <p:tgtEl>
                                          <p:spTgt spid="128004">
                                            <p:txEl>
                                              <p:pRg st="6" end="6"/>
                                            </p:txEl>
                                          </p:spTgt>
                                        </p:tgtEl>
                                        <p:attrNameLst>
                                          <p:attrName>style.visibility</p:attrName>
                                        </p:attrNameLst>
                                      </p:cBhvr>
                                      <p:to>
                                        <p:strVal val="visible"/>
                                      </p:to>
                                    </p:set>
                                    <p:anim calcmode="lin" valueType="num">
                                      <p:cBhvr>
                                        <p:cTn id="38" dur="1000" fill="hold"/>
                                        <p:tgtEl>
                                          <p:spTgt spid="128004">
                                            <p:txEl>
                                              <p:pRg st="6" end="6"/>
                                            </p:txEl>
                                          </p:spTgt>
                                        </p:tgtEl>
                                        <p:attrNameLst>
                                          <p:attrName>ppt_w</p:attrName>
                                        </p:attrNameLst>
                                      </p:cBhvr>
                                      <p:tavLst>
                                        <p:tav tm="0">
                                          <p:val>
                                            <p:strVal val="#ppt_w*0.70"/>
                                          </p:val>
                                        </p:tav>
                                        <p:tav tm="100000">
                                          <p:val>
                                            <p:strVal val="#ppt_w"/>
                                          </p:val>
                                        </p:tav>
                                      </p:tavLst>
                                    </p:anim>
                                    <p:anim calcmode="lin" valueType="num">
                                      <p:cBhvr>
                                        <p:cTn id="39" dur="1000" fill="hold"/>
                                        <p:tgtEl>
                                          <p:spTgt spid="128004">
                                            <p:txEl>
                                              <p:pRg st="6" end="6"/>
                                            </p:txEl>
                                          </p:spTgt>
                                        </p:tgtEl>
                                        <p:attrNameLst>
                                          <p:attrName>ppt_h</p:attrName>
                                        </p:attrNameLst>
                                      </p:cBhvr>
                                      <p:tavLst>
                                        <p:tav tm="0">
                                          <p:val>
                                            <p:strVal val="#ppt_h"/>
                                          </p:val>
                                        </p:tav>
                                        <p:tav tm="100000">
                                          <p:val>
                                            <p:strVal val="#ppt_h"/>
                                          </p:val>
                                        </p:tav>
                                      </p:tavLst>
                                    </p:anim>
                                    <p:animEffect transition="in" filter="fade">
                                      <p:cBhvr>
                                        <p:cTn id="40" dur="1000"/>
                                        <p:tgtEl>
                                          <p:spTgt spid="12800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8002" grpId="0" autoUpdateAnimBg="0"/>
      <p:bldP spid="128003" grpId="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4930" name="Rectangle 2"/>
          <p:cNvSpPr>
            <a:spLocks noGrp="1" noChangeArrowheads="1"/>
          </p:cNvSpPr>
          <p:nvPr>
            <p:ph type="ctrTitle"/>
          </p:nvPr>
        </p:nvSpPr>
        <p:spPr>
          <a:xfrm>
            <a:off x="827088" y="620713"/>
            <a:ext cx="8113712" cy="5400675"/>
          </a:xfrm>
        </p:spPr>
        <p:txBody>
          <a:bodyPr/>
          <a:lstStyle/>
          <a:p>
            <a:pPr eaLnBrk="1" hangingPunct="1">
              <a:defRPr/>
            </a:pPr>
            <a:r>
              <a:rPr lang="it-IT" smtClean="0">
                <a:solidFill>
                  <a:srgbClr val="FFFF00"/>
                </a:solidFill>
                <a:latin typeface="Comic Sans MS" pitchFamily="66" charset="0"/>
              </a:rPr>
              <a:t/>
            </a:r>
            <a:br>
              <a:rPr lang="it-IT" smtClean="0">
                <a:solidFill>
                  <a:srgbClr val="FFFF00"/>
                </a:solidFill>
                <a:latin typeface="Comic Sans MS" pitchFamily="66" charset="0"/>
              </a:rPr>
            </a:br>
            <a:endParaRPr lang="it-IT" sz="6300" b="1" smtClean="0">
              <a:solidFill>
                <a:srgbClr val="FFFF00"/>
              </a:solidFill>
              <a:latin typeface="Comic Sans MS" pitchFamily="66" charset="0"/>
            </a:endParaRPr>
          </a:p>
        </p:txBody>
      </p:sp>
      <p:sp>
        <p:nvSpPr>
          <p:cNvPr id="124931" name="Rectangle 3"/>
          <p:cNvSpPr>
            <a:spLocks noChangeArrowheads="1"/>
          </p:cNvSpPr>
          <p:nvPr/>
        </p:nvSpPr>
        <p:spPr bwMode="auto">
          <a:xfrm>
            <a:off x="468313" y="258297"/>
            <a:ext cx="6347507" cy="523220"/>
          </a:xfrm>
          <a:prstGeom prst="rect">
            <a:avLst/>
          </a:prstGeom>
          <a:noFill/>
          <a:ln w="9525">
            <a:noFill/>
            <a:miter lim="800000"/>
            <a:headEnd/>
            <a:tailEnd/>
          </a:ln>
        </p:spPr>
        <p:txBody>
          <a:bodyPr wrap="none" anchor="ctr">
            <a:spAutoFit/>
          </a:bodyPr>
          <a:lstStyle/>
          <a:p>
            <a:pPr eaLnBrk="0" hangingPunct="0"/>
            <a:r>
              <a:rPr lang="en-GB" altLang="it-IT" sz="2800" dirty="0">
                <a:solidFill>
                  <a:srgbClr val="FF3300"/>
                </a:solidFill>
              </a:rPr>
              <a:t>do / make / meet / take / set / have / lose</a:t>
            </a:r>
            <a:r>
              <a:rPr lang="it-IT" altLang="it-IT" sz="2800" dirty="0">
                <a:solidFill>
                  <a:srgbClr val="FF3300"/>
                </a:solidFill>
              </a:rPr>
              <a:t> </a:t>
            </a:r>
          </a:p>
        </p:txBody>
      </p:sp>
      <p:sp>
        <p:nvSpPr>
          <p:cNvPr id="124933" name="Rectangle 5"/>
          <p:cNvSpPr>
            <a:spLocks noChangeArrowheads="1"/>
          </p:cNvSpPr>
          <p:nvPr/>
        </p:nvSpPr>
        <p:spPr bwMode="auto">
          <a:xfrm>
            <a:off x="285720" y="2143116"/>
            <a:ext cx="8496300" cy="2677656"/>
          </a:xfrm>
          <a:prstGeom prst="rect">
            <a:avLst/>
          </a:prstGeom>
          <a:noFill/>
          <a:ln w="9525">
            <a:noFill/>
            <a:miter lim="800000"/>
            <a:headEnd/>
            <a:tailEnd/>
          </a:ln>
        </p:spPr>
        <p:txBody>
          <a:bodyPr anchor="ctr">
            <a:spAutoFit/>
          </a:bodyPr>
          <a:lstStyle/>
          <a:p>
            <a:r>
              <a:rPr lang="en-GB" altLang="it-IT" sz="2800" dirty="0">
                <a:solidFill>
                  <a:srgbClr val="0000FF"/>
                </a:solidFill>
              </a:rPr>
              <a:t>5. Sorry, but I don’t ________________ time to help.</a:t>
            </a:r>
          </a:p>
          <a:p>
            <a:endParaRPr lang="en-GB" altLang="it-IT" sz="2800" dirty="0">
              <a:solidFill>
                <a:srgbClr val="000000"/>
              </a:solidFill>
            </a:endParaRPr>
          </a:p>
          <a:p>
            <a:r>
              <a:rPr lang="en-GB" altLang="it-IT" sz="2800" dirty="0">
                <a:solidFill>
                  <a:srgbClr val="000000"/>
                </a:solidFill>
              </a:rPr>
              <a:t>6. It’s too risky. We can’t ________________ a chance like this.</a:t>
            </a:r>
            <a:endParaRPr lang="it-IT" altLang="it-IT" sz="2800" dirty="0">
              <a:solidFill>
                <a:srgbClr val="000000"/>
              </a:solidFill>
            </a:endParaRPr>
          </a:p>
          <a:p>
            <a:endParaRPr lang="en-GB" altLang="it-IT" sz="2800" dirty="0">
              <a:solidFill>
                <a:srgbClr val="000000"/>
              </a:solidFill>
            </a:endParaRPr>
          </a:p>
          <a:p>
            <a:r>
              <a:rPr lang="en-GB" altLang="it-IT" sz="2800" dirty="0">
                <a:solidFill>
                  <a:srgbClr val="0000FF"/>
                </a:solidFill>
              </a:rPr>
              <a:t>7. Would you ________________ me a favour?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24931">
                                            <p:txEl>
                                              <p:pRg st="0" end="0"/>
                                            </p:txEl>
                                          </p:spTgt>
                                        </p:tgtEl>
                                        <p:attrNameLst>
                                          <p:attrName>style.visibility</p:attrName>
                                        </p:attrNameLst>
                                      </p:cBhvr>
                                      <p:to>
                                        <p:strVal val="visible"/>
                                      </p:to>
                                    </p:set>
                                    <p:animEffect transition="in" filter="dissolve">
                                      <p:cBhvr>
                                        <p:cTn id="7" dur="500"/>
                                        <p:tgtEl>
                                          <p:spTgt spid="12493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124933">
                                            <p:txEl>
                                              <p:pRg st="0" end="0"/>
                                            </p:txEl>
                                          </p:spTgt>
                                        </p:tgtEl>
                                        <p:attrNameLst>
                                          <p:attrName>style.visibility</p:attrName>
                                        </p:attrNameLst>
                                      </p:cBhvr>
                                      <p:to>
                                        <p:strVal val="visible"/>
                                      </p:to>
                                    </p:set>
                                    <p:anim calcmode="lin" valueType="num">
                                      <p:cBhvr additive="base">
                                        <p:cTn id="12" dur="500" fill="hold"/>
                                        <p:tgtEl>
                                          <p:spTgt spid="12493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2493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nodeType="clickEffect">
                                  <p:stCondLst>
                                    <p:cond delay="0"/>
                                  </p:stCondLst>
                                  <p:childTnLst>
                                    <p:set>
                                      <p:cBhvr>
                                        <p:cTn id="17" dur="1" fill="hold">
                                          <p:stCondLst>
                                            <p:cond delay="0"/>
                                          </p:stCondLst>
                                        </p:cTn>
                                        <p:tgtEl>
                                          <p:spTgt spid="124933">
                                            <p:txEl>
                                              <p:pRg st="2" end="2"/>
                                            </p:txEl>
                                          </p:spTgt>
                                        </p:tgtEl>
                                        <p:attrNameLst>
                                          <p:attrName>style.visibility</p:attrName>
                                        </p:attrNameLst>
                                      </p:cBhvr>
                                      <p:to>
                                        <p:strVal val="visible"/>
                                      </p:to>
                                    </p:set>
                                    <p:anim calcmode="lin" valueType="num">
                                      <p:cBhvr additive="base">
                                        <p:cTn id="18" dur="500" fill="hold"/>
                                        <p:tgtEl>
                                          <p:spTgt spid="124933">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2493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55" presetClass="entr" presetSubtype="0" fill="hold" nodeType="clickEffect">
                                  <p:stCondLst>
                                    <p:cond delay="0"/>
                                  </p:stCondLst>
                                  <p:childTnLst>
                                    <p:set>
                                      <p:cBhvr>
                                        <p:cTn id="23" dur="1" fill="hold">
                                          <p:stCondLst>
                                            <p:cond delay="0"/>
                                          </p:stCondLst>
                                        </p:cTn>
                                        <p:tgtEl>
                                          <p:spTgt spid="124933">
                                            <p:txEl>
                                              <p:pRg st="4" end="4"/>
                                            </p:txEl>
                                          </p:spTgt>
                                        </p:tgtEl>
                                        <p:attrNameLst>
                                          <p:attrName>style.visibility</p:attrName>
                                        </p:attrNameLst>
                                      </p:cBhvr>
                                      <p:to>
                                        <p:strVal val="visible"/>
                                      </p:to>
                                    </p:set>
                                    <p:anim calcmode="lin" valueType="num">
                                      <p:cBhvr>
                                        <p:cTn id="24" dur="1000" fill="hold"/>
                                        <p:tgtEl>
                                          <p:spTgt spid="124933">
                                            <p:txEl>
                                              <p:pRg st="4" end="4"/>
                                            </p:txEl>
                                          </p:spTgt>
                                        </p:tgtEl>
                                        <p:attrNameLst>
                                          <p:attrName>ppt_w</p:attrName>
                                        </p:attrNameLst>
                                      </p:cBhvr>
                                      <p:tavLst>
                                        <p:tav tm="0">
                                          <p:val>
                                            <p:strVal val="#ppt_w*0.70"/>
                                          </p:val>
                                        </p:tav>
                                        <p:tav tm="100000">
                                          <p:val>
                                            <p:strVal val="#ppt_w"/>
                                          </p:val>
                                        </p:tav>
                                      </p:tavLst>
                                    </p:anim>
                                    <p:anim calcmode="lin" valueType="num">
                                      <p:cBhvr>
                                        <p:cTn id="25" dur="1000" fill="hold"/>
                                        <p:tgtEl>
                                          <p:spTgt spid="124933">
                                            <p:txEl>
                                              <p:pRg st="4" end="4"/>
                                            </p:txEl>
                                          </p:spTgt>
                                        </p:tgtEl>
                                        <p:attrNameLst>
                                          <p:attrName>ppt_h</p:attrName>
                                        </p:attrNameLst>
                                      </p:cBhvr>
                                      <p:tavLst>
                                        <p:tav tm="0">
                                          <p:val>
                                            <p:strVal val="#ppt_h"/>
                                          </p:val>
                                        </p:tav>
                                        <p:tav tm="100000">
                                          <p:val>
                                            <p:strVal val="#ppt_h"/>
                                          </p:val>
                                        </p:tav>
                                      </p:tavLst>
                                    </p:anim>
                                    <p:animEffect transition="in" filter="fade">
                                      <p:cBhvr>
                                        <p:cTn id="26" dur="1000"/>
                                        <p:tgtEl>
                                          <p:spTgt spid="12493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9026" name="Rectangle 2"/>
          <p:cNvSpPr>
            <a:spLocks noGrp="1" noChangeArrowheads="1"/>
          </p:cNvSpPr>
          <p:nvPr>
            <p:ph type="ctrTitle"/>
          </p:nvPr>
        </p:nvSpPr>
        <p:spPr>
          <a:xfrm>
            <a:off x="827088" y="620713"/>
            <a:ext cx="8113712" cy="5400675"/>
          </a:xfrm>
        </p:spPr>
        <p:txBody>
          <a:bodyPr/>
          <a:lstStyle/>
          <a:p>
            <a:pPr eaLnBrk="1" hangingPunct="1">
              <a:defRPr/>
            </a:pPr>
            <a:r>
              <a:rPr lang="it-IT" smtClean="0">
                <a:solidFill>
                  <a:srgbClr val="FFFF00"/>
                </a:solidFill>
                <a:latin typeface="Comic Sans MS" pitchFamily="66" charset="0"/>
              </a:rPr>
              <a:t/>
            </a:r>
            <a:br>
              <a:rPr lang="it-IT" smtClean="0">
                <a:solidFill>
                  <a:srgbClr val="FFFF00"/>
                </a:solidFill>
                <a:latin typeface="Comic Sans MS" pitchFamily="66" charset="0"/>
              </a:rPr>
            </a:br>
            <a:endParaRPr lang="it-IT" sz="6300" b="1" smtClean="0">
              <a:solidFill>
                <a:srgbClr val="FFFF00"/>
              </a:solidFill>
              <a:latin typeface="Comic Sans MS" pitchFamily="66" charset="0"/>
            </a:endParaRPr>
          </a:p>
        </p:txBody>
      </p:sp>
      <p:sp>
        <p:nvSpPr>
          <p:cNvPr id="129027" name="Rectangle 3"/>
          <p:cNvSpPr>
            <a:spLocks noChangeArrowheads="1"/>
          </p:cNvSpPr>
          <p:nvPr/>
        </p:nvSpPr>
        <p:spPr bwMode="auto">
          <a:xfrm>
            <a:off x="468313" y="258297"/>
            <a:ext cx="6347507" cy="523220"/>
          </a:xfrm>
          <a:prstGeom prst="rect">
            <a:avLst/>
          </a:prstGeom>
          <a:noFill/>
          <a:ln w="9525">
            <a:noFill/>
            <a:miter lim="800000"/>
            <a:headEnd/>
            <a:tailEnd/>
          </a:ln>
        </p:spPr>
        <p:txBody>
          <a:bodyPr wrap="none" anchor="ctr">
            <a:spAutoFit/>
          </a:bodyPr>
          <a:lstStyle/>
          <a:p>
            <a:pPr eaLnBrk="0" hangingPunct="0"/>
            <a:r>
              <a:rPr lang="en-GB" altLang="it-IT" sz="2800" dirty="0">
                <a:solidFill>
                  <a:srgbClr val="FF3300"/>
                </a:solidFill>
              </a:rPr>
              <a:t>do / make / meet / take / set / have / lose</a:t>
            </a:r>
            <a:r>
              <a:rPr lang="it-IT" altLang="it-IT" sz="2800" dirty="0">
                <a:solidFill>
                  <a:srgbClr val="FF3300"/>
                </a:solidFill>
              </a:rPr>
              <a:t> </a:t>
            </a:r>
          </a:p>
        </p:txBody>
      </p:sp>
      <p:sp>
        <p:nvSpPr>
          <p:cNvPr id="129028" name="Rectangle 4"/>
          <p:cNvSpPr>
            <a:spLocks noChangeArrowheads="1"/>
          </p:cNvSpPr>
          <p:nvPr/>
        </p:nvSpPr>
        <p:spPr bwMode="auto">
          <a:xfrm>
            <a:off x="357158" y="2428868"/>
            <a:ext cx="8496300" cy="2246769"/>
          </a:xfrm>
          <a:prstGeom prst="rect">
            <a:avLst/>
          </a:prstGeom>
          <a:noFill/>
          <a:ln w="9525">
            <a:noFill/>
            <a:miter lim="800000"/>
            <a:headEnd/>
            <a:tailEnd/>
          </a:ln>
        </p:spPr>
        <p:txBody>
          <a:bodyPr anchor="ctr">
            <a:spAutoFit/>
          </a:bodyPr>
          <a:lstStyle/>
          <a:p>
            <a:r>
              <a:rPr lang="en-GB" altLang="it-IT" sz="2800" dirty="0">
                <a:solidFill>
                  <a:srgbClr val="0000FF"/>
                </a:solidFill>
              </a:rPr>
              <a:t>5. Sorry, but I don’t </a:t>
            </a:r>
            <a:r>
              <a:rPr lang="en-GB" altLang="it-IT" sz="2800" dirty="0">
                <a:solidFill>
                  <a:srgbClr val="FF3300"/>
                </a:solidFill>
              </a:rPr>
              <a:t>HAVE</a:t>
            </a:r>
            <a:r>
              <a:rPr lang="en-GB" altLang="it-IT" sz="2800" dirty="0">
                <a:solidFill>
                  <a:srgbClr val="0000FF"/>
                </a:solidFill>
              </a:rPr>
              <a:t> time to help.</a:t>
            </a:r>
          </a:p>
          <a:p>
            <a:endParaRPr lang="en-GB" altLang="it-IT" sz="2800" dirty="0">
              <a:solidFill>
                <a:srgbClr val="000000"/>
              </a:solidFill>
            </a:endParaRPr>
          </a:p>
          <a:p>
            <a:r>
              <a:rPr lang="en-GB" altLang="it-IT" sz="2800" dirty="0">
                <a:solidFill>
                  <a:srgbClr val="000000"/>
                </a:solidFill>
              </a:rPr>
              <a:t>6. It’s too risky. We can’t </a:t>
            </a:r>
            <a:r>
              <a:rPr lang="en-GB" altLang="it-IT" sz="2800" dirty="0">
                <a:solidFill>
                  <a:srgbClr val="FF3300"/>
                </a:solidFill>
              </a:rPr>
              <a:t>TAKE</a:t>
            </a:r>
            <a:r>
              <a:rPr lang="en-GB" altLang="it-IT" sz="2800" dirty="0">
                <a:solidFill>
                  <a:srgbClr val="000000"/>
                </a:solidFill>
              </a:rPr>
              <a:t> a chance like this.</a:t>
            </a:r>
            <a:endParaRPr lang="it-IT" altLang="it-IT" sz="2800" dirty="0">
              <a:solidFill>
                <a:srgbClr val="000000"/>
              </a:solidFill>
            </a:endParaRPr>
          </a:p>
          <a:p>
            <a:endParaRPr lang="en-GB" altLang="it-IT" sz="2800" dirty="0">
              <a:solidFill>
                <a:srgbClr val="000000"/>
              </a:solidFill>
            </a:endParaRPr>
          </a:p>
          <a:p>
            <a:r>
              <a:rPr lang="en-GB" altLang="it-IT" sz="2800" dirty="0">
                <a:solidFill>
                  <a:srgbClr val="0000FF"/>
                </a:solidFill>
              </a:rPr>
              <a:t>7. Would you </a:t>
            </a:r>
            <a:r>
              <a:rPr lang="en-GB" altLang="it-IT" sz="2800" dirty="0">
                <a:solidFill>
                  <a:srgbClr val="FF3300"/>
                </a:solidFill>
              </a:rPr>
              <a:t>DO</a:t>
            </a:r>
            <a:r>
              <a:rPr lang="en-GB" altLang="it-IT" sz="2800" dirty="0">
                <a:solidFill>
                  <a:srgbClr val="0000FF"/>
                </a:solidFill>
              </a:rPr>
              <a:t> me a favour?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29027">
                                            <p:txEl>
                                              <p:pRg st="0" end="0"/>
                                            </p:txEl>
                                          </p:spTgt>
                                        </p:tgtEl>
                                        <p:attrNameLst>
                                          <p:attrName>style.visibility</p:attrName>
                                        </p:attrNameLst>
                                      </p:cBhvr>
                                      <p:to>
                                        <p:strVal val="visible"/>
                                      </p:to>
                                    </p:set>
                                    <p:animEffect transition="in" filter="dissolve">
                                      <p:cBhvr>
                                        <p:cTn id="7" dur="500"/>
                                        <p:tgtEl>
                                          <p:spTgt spid="12902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129028">
                                            <p:txEl>
                                              <p:pRg st="0" end="0"/>
                                            </p:txEl>
                                          </p:spTgt>
                                        </p:tgtEl>
                                        <p:attrNameLst>
                                          <p:attrName>style.visibility</p:attrName>
                                        </p:attrNameLst>
                                      </p:cBhvr>
                                      <p:to>
                                        <p:strVal val="visible"/>
                                      </p:to>
                                    </p:set>
                                    <p:anim calcmode="lin" valueType="num">
                                      <p:cBhvr additive="base">
                                        <p:cTn id="12" dur="500" fill="hold"/>
                                        <p:tgtEl>
                                          <p:spTgt spid="129028">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2902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nodeType="clickEffect">
                                  <p:stCondLst>
                                    <p:cond delay="0"/>
                                  </p:stCondLst>
                                  <p:childTnLst>
                                    <p:set>
                                      <p:cBhvr>
                                        <p:cTn id="17" dur="1" fill="hold">
                                          <p:stCondLst>
                                            <p:cond delay="0"/>
                                          </p:stCondLst>
                                        </p:cTn>
                                        <p:tgtEl>
                                          <p:spTgt spid="129028">
                                            <p:txEl>
                                              <p:pRg st="2" end="2"/>
                                            </p:txEl>
                                          </p:spTgt>
                                        </p:tgtEl>
                                        <p:attrNameLst>
                                          <p:attrName>style.visibility</p:attrName>
                                        </p:attrNameLst>
                                      </p:cBhvr>
                                      <p:to>
                                        <p:strVal val="visible"/>
                                      </p:to>
                                    </p:set>
                                    <p:anim calcmode="lin" valueType="num">
                                      <p:cBhvr additive="base">
                                        <p:cTn id="18" dur="500" fill="hold"/>
                                        <p:tgtEl>
                                          <p:spTgt spid="129028">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2902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55" presetClass="entr" presetSubtype="0" fill="hold" nodeType="clickEffect">
                                  <p:stCondLst>
                                    <p:cond delay="0"/>
                                  </p:stCondLst>
                                  <p:childTnLst>
                                    <p:set>
                                      <p:cBhvr>
                                        <p:cTn id="23" dur="1" fill="hold">
                                          <p:stCondLst>
                                            <p:cond delay="0"/>
                                          </p:stCondLst>
                                        </p:cTn>
                                        <p:tgtEl>
                                          <p:spTgt spid="129028">
                                            <p:txEl>
                                              <p:pRg st="4" end="4"/>
                                            </p:txEl>
                                          </p:spTgt>
                                        </p:tgtEl>
                                        <p:attrNameLst>
                                          <p:attrName>style.visibility</p:attrName>
                                        </p:attrNameLst>
                                      </p:cBhvr>
                                      <p:to>
                                        <p:strVal val="visible"/>
                                      </p:to>
                                    </p:set>
                                    <p:anim calcmode="lin" valueType="num">
                                      <p:cBhvr>
                                        <p:cTn id="24" dur="1000" fill="hold"/>
                                        <p:tgtEl>
                                          <p:spTgt spid="129028">
                                            <p:txEl>
                                              <p:pRg st="4" end="4"/>
                                            </p:txEl>
                                          </p:spTgt>
                                        </p:tgtEl>
                                        <p:attrNameLst>
                                          <p:attrName>ppt_w</p:attrName>
                                        </p:attrNameLst>
                                      </p:cBhvr>
                                      <p:tavLst>
                                        <p:tav tm="0">
                                          <p:val>
                                            <p:strVal val="#ppt_w*0.70"/>
                                          </p:val>
                                        </p:tav>
                                        <p:tav tm="100000">
                                          <p:val>
                                            <p:strVal val="#ppt_w"/>
                                          </p:val>
                                        </p:tav>
                                      </p:tavLst>
                                    </p:anim>
                                    <p:anim calcmode="lin" valueType="num">
                                      <p:cBhvr>
                                        <p:cTn id="25" dur="1000" fill="hold"/>
                                        <p:tgtEl>
                                          <p:spTgt spid="129028">
                                            <p:txEl>
                                              <p:pRg st="4" end="4"/>
                                            </p:txEl>
                                          </p:spTgt>
                                        </p:tgtEl>
                                        <p:attrNameLst>
                                          <p:attrName>ppt_h</p:attrName>
                                        </p:attrNameLst>
                                      </p:cBhvr>
                                      <p:tavLst>
                                        <p:tav tm="0">
                                          <p:val>
                                            <p:strVal val="#ppt_h"/>
                                          </p:val>
                                        </p:tav>
                                        <p:tav tm="100000">
                                          <p:val>
                                            <p:strVal val="#ppt_h"/>
                                          </p:val>
                                        </p:tav>
                                      </p:tavLst>
                                    </p:anim>
                                    <p:animEffect transition="in" filter="fade">
                                      <p:cBhvr>
                                        <p:cTn id="26" dur="1000"/>
                                        <p:tgtEl>
                                          <p:spTgt spid="12902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5954" name="Rectangle 2"/>
          <p:cNvSpPr>
            <a:spLocks noGrp="1" noChangeArrowheads="1"/>
          </p:cNvSpPr>
          <p:nvPr>
            <p:ph type="ctrTitle"/>
          </p:nvPr>
        </p:nvSpPr>
        <p:spPr>
          <a:xfrm>
            <a:off x="827088" y="620713"/>
            <a:ext cx="8113712" cy="5400675"/>
          </a:xfrm>
        </p:spPr>
        <p:txBody>
          <a:bodyPr/>
          <a:lstStyle/>
          <a:p>
            <a:pPr eaLnBrk="1" hangingPunct="1">
              <a:defRPr/>
            </a:pPr>
            <a:r>
              <a:rPr lang="it-IT" smtClean="0">
                <a:solidFill>
                  <a:srgbClr val="FFFF00"/>
                </a:solidFill>
                <a:latin typeface="Comic Sans MS" pitchFamily="66" charset="0"/>
              </a:rPr>
              <a:t/>
            </a:r>
            <a:br>
              <a:rPr lang="it-IT" smtClean="0">
                <a:solidFill>
                  <a:srgbClr val="FFFF00"/>
                </a:solidFill>
                <a:latin typeface="Comic Sans MS" pitchFamily="66" charset="0"/>
              </a:rPr>
            </a:br>
            <a:endParaRPr lang="it-IT" sz="6300" b="1" smtClean="0">
              <a:solidFill>
                <a:srgbClr val="FFFF00"/>
              </a:solidFill>
              <a:latin typeface="Comic Sans MS" pitchFamily="66" charset="0"/>
            </a:endParaRPr>
          </a:p>
        </p:txBody>
      </p:sp>
      <p:sp>
        <p:nvSpPr>
          <p:cNvPr id="125957" name="Rectangle 5"/>
          <p:cNvSpPr>
            <a:spLocks noChangeArrowheads="1"/>
          </p:cNvSpPr>
          <p:nvPr/>
        </p:nvSpPr>
        <p:spPr bwMode="auto">
          <a:xfrm>
            <a:off x="250825" y="242203"/>
            <a:ext cx="8569325" cy="6740307"/>
          </a:xfrm>
          <a:prstGeom prst="rect">
            <a:avLst/>
          </a:prstGeom>
          <a:noFill/>
          <a:ln w="9525">
            <a:noFill/>
            <a:miter lim="800000"/>
            <a:headEnd/>
            <a:tailEnd/>
          </a:ln>
        </p:spPr>
        <p:txBody>
          <a:bodyPr anchor="ctr">
            <a:spAutoFit/>
          </a:bodyPr>
          <a:lstStyle/>
          <a:p>
            <a:pPr algn="ctr"/>
            <a:r>
              <a:rPr lang="en-GB" altLang="it-IT" sz="2400" b="1" dirty="0">
                <a:solidFill>
                  <a:srgbClr val="FF3300"/>
                </a:solidFill>
              </a:rPr>
              <a:t>Change the form of the word in brackets and complete these sentences. For example:</a:t>
            </a:r>
            <a:endParaRPr lang="it-IT" altLang="it-IT" sz="2400" dirty="0">
              <a:solidFill>
                <a:srgbClr val="FF3300"/>
              </a:solidFill>
            </a:endParaRPr>
          </a:p>
          <a:p>
            <a:r>
              <a:rPr lang="en-GB" altLang="it-IT" sz="2400" i="1" dirty="0"/>
              <a:t>	</a:t>
            </a:r>
            <a:r>
              <a:rPr lang="en-GB" altLang="it-IT" sz="2400" i="1" dirty="0">
                <a:solidFill>
                  <a:srgbClr val="000000"/>
                </a:solidFill>
              </a:rPr>
              <a:t>He </a:t>
            </a:r>
            <a:r>
              <a:rPr lang="en-GB" altLang="it-IT" sz="2400" i="1" u="sng" dirty="0">
                <a:solidFill>
                  <a:srgbClr val="000000"/>
                </a:solidFill>
              </a:rPr>
              <a:t>manages</a:t>
            </a:r>
            <a:r>
              <a:rPr lang="en-GB" altLang="it-IT" sz="2400" i="1" dirty="0">
                <a:solidFill>
                  <a:srgbClr val="000000"/>
                </a:solidFill>
              </a:rPr>
              <a:t> one of the biggest football clubs in the country. (manage)</a:t>
            </a:r>
            <a:endParaRPr lang="it-IT" altLang="it-IT" sz="2400" dirty="0">
              <a:solidFill>
                <a:srgbClr val="000000"/>
              </a:solidFill>
            </a:endParaRPr>
          </a:p>
          <a:p>
            <a:r>
              <a:rPr lang="en-GB" altLang="it-IT" sz="2400" i="1" dirty="0">
                <a:solidFill>
                  <a:srgbClr val="000000"/>
                </a:solidFill>
              </a:rPr>
              <a:t>	The new </a:t>
            </a:r>
            <a:r>
              <a:rPr lang="en-GB" altLang="it-IT" sz="2400" i="1" u="sng" dirty="0">
                <a:solidFill>
                  <a:srgbClr val="000000"/>
                </a:solidFill>
              </a:rPr>
              <a:t>manager</a:t>
            </a:r>
            <a:r>
              <a:rPr lang="en-GB" altLang="it-IT" sz="2400" i="1" dirty="0">
                <a:solidFill>
                  <a:srgbClr val="000000"/>
                </a:solidFill>
              </a:rPr>
              <a:t> improved moral in the department. (manage)</a:t>
            </a:r>
            <a:endParaRPr lang="it-IT" altLang="it-IT" sz="2400" dirty="0">
              <a:solidFill>
                <a:srgbClr val="000000"/>
              </a:solidFill>
            </a:endParaRPr>
          </a:p>
          <a:p>
            <a:endParaRPr lang="en-GB" altLang="it-IT" sz="2400" dirty="0">
              <a:solidFill>
                <a:srgbClr val="000000"/>
              </a:solidFill>
            </a:endParaRPr>
          </a:p>
          <a:p>
            <a:r>
              <a:rPr lang="en-GB" altLang="it-IT" sz="2400" dirty="0">
                <a:solidFill>
                  <a:srgbClr val="000000"/>
                </a:solidFill>
              </a:rPr>
              <a:t>Increasing salaries is only one way to increase ____________________. (motivate)</a:t>
            </a:r>
            <a:endParaRPr lang="it-IT" altLang="it-IT" sz="2400" dirty="0">
              <a:solidFill>
                <a:srgbClr val="000000"/>
              </a:solidFill>
            </a:endParaRPr>
          </a:p>
          <a:p>
            <a:endParaRPr lang="en-GB" altLang="it-IT" sz="2400" dirty="0">
              <a:solidFill>
                <a:srgbClr val="0000FF"/>
              </a:solidFill>
            </a:endParaRPr>
          </a:p>
          <a:p>
            <a:r>
              <a:rPr lang="en-GB" altLang="it-IT" sz="2400" dirty="0">
                <a:solidFill>
                  <a:srgbClr val="0000FF"/>
                </a:solidFill>
              </a:rPr>
              <a:t>Fear of ____________________ is another way to inspire staff. (fail)</a:t>
            </a:r>
            <a:endParaRPr lang="it-IT" altLang="it-IT" sz="2400" dirty="0">
              <a:solidFill>
                <a:srgbClr val="0000FF"/>
              </a:solidFill>
            </a:endParaRPr>
          </a:p>
          <a:p>
            <a:endParaRPr lang="en-GB" altLang="it-IT" sz="2400" dirty="0">
              <a:solidFill>
                <a:srgbClr val="000000"/>
              </a:solidFill>
            </a:endParaRPr>
          </a:p>
          <a:p>
            <a:r>
              <a:rPr lang="en-GB" altLang="it-IT" sz="2400" dirty="0">
                <a:solidFill>
                  <a:srgbClr val="000000"/>
                </a:solidFill>
              </a:rPr>
              <a:t>Many managers believe ____________________ cannot be trusted. (employ)</a:t>
            </a:r>
            <a:endParaRPr lang="it-IT" altLang="it-IT" sz="2400" dirty="0">
              <a:solidFill>
                <a:srgbClr val="000000"/>
              </a:solidFill>
            </a:endParaRPr>
          </a:p>
          <a:p>
            <a:endParaRPr lang="en-GB" altLang="it-IT" sz="2400" dirty="0">
              <a:solidFill>
                <a:srgbClr val="0000FF"/>
              </a:solidFill>
            </a:endParaRPr>
          </a:p>
          <a:p>
            <a:r>
              <a:rPr lang="en-GB" altLang="it-IT" sz="2400" dirty="0">
                <a:solidFill>
                  <a:srgbClr val="0000FF"/>
                </a:solidFill>
              </a:rPr>
              <a:t>I have ____________________ with my six subordinates today. (appraise) </a:t>
            </a:r>
            <a:endParaRPr lang="it-IT" altLang="it-IT" sz="2400" dirty="0">
              <a:solidFill>
                <a:srgbClr val="0000FF"/>
              </a:solidFill>
            </a:endParaRPr>
          </a:p>
          <a:p>
            <a:endParaRPr lang="en-GB" altLang="it-IT" sz="2400" dirty="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528" fill="hold" grpId="0" nodeType="afterEffect">
                                  <p:stCondLst>
                                    <p:cond delay="1000"/>
                                  </p:stCondLst>
                                  <p:childTnLst>
                                    <p:set>
                                      <p:cBhvr>
                                        <p:cTn id="6" dur="1" fill="hold">
                                          <p:stCondLst>
                                            <p:cond delay="0"/>
                                          </p:stCondLst>
                                        </p:cTn>
                                        <p:tgtEl>
                                          <p:spTgt spid="125954"/>
                                        </p:tgtEl>
                                        <p:attrNameLst>
                                          <p:attrName>style.visibility</p:attrName>
                                        </p:attrNameLst>
                                      </p:cBhvr>
                                      <p:to>
                                        <p:strVal val="visible"/>
                                      </p:to>
                                    </p:set>
                                    <p:anim calcmode="lin" valueType="num">
                                      <p:cBhvr>
                                        <p:cTn id="7" dur="500" fill="hold"/>
                                        <p:tgtEl>
                                          <p:spTgt spid="125954"/>
                                        </p:tgtEl>
                                        <p:attrNameLst>
                                          <p:attrName>ppt_w</p:attrName>
                                        </p:attrNameLst>
                                      </p:cBhvr>
                                      <p:tavLst>
                                        <p:tav tm="0">
                                          <p:val>
                                            <p:fltVal val="0"/>
                                          </p:val>
                                        </p:tav>
                                        <p:tav tm="100000">
                                          <p:val>
                                            <p:strVal val="#ppt_w"/>
                                          </p:val>
                                        </p:tav>
                                      </p:tavLst>
                                    </p:anim>
                                    <p:anim calcmode="lin" valueType="num">
                                      <p:cBhvr>
                                        <p:cTn id="8" dur="500" fill="hold"/>
                                        <p:tgtEl>
                                          <p:spTgt spid="125954"/>
                                        </p:tgtEl>
                                        <p:attrNameLst>
                                          <p:attrName>ppt_h</p:attrName>
                                        </p:attrNameLst>
                                      </p:cBhvr>
                                      <p:tavLst>
                                        <p:tav tm="0">
                                          <p:val>
                                            <p:fltVal val="0"/>
                                          </p:val>
                                        </p:tav>
                                        <p:tav tm="100000">
                                          <p:val>
                                            <p:strVal val="#ppt_h"/>
                                          </p:val>
                                        </p:tav>
                                      </p:tavLst>
                                    </p:anim>
                                    <p:anim calcmode="lin" valueType="num">
                                      <p:cBhvr>
                                        <p:cTn id="9" dur="500" fill="hold"/>
                                        <p:tgtEl>
                                          <p:spTgt spid="125954"/>
                                        </p:tgtEl>
                                        <p:attrNameLst>
                                          <p:attrName>ppt_x</p:attrName>
                                        </p:attrNameLst>
                                      </p:cBhvr>
                                      <p:tavLst>
                                        <p:tav tm="0">
                                          <p:val>
                                            <p:fltVal val="0.5"/>
                                          </p:val>
                                        </p:tav>
                                        <p:tav tm="100000">
                                          <p:val>
                                            <p:strVal val="#ppt_x"/>
                                          </p:val>
                                        </p:tav>
                                      </p:tavLst>
                                    </p:anim>
                                    <p:anim calcmode="lin" valueType="num">
                                      <p:cBhvr>
                                        <p:cTn id="10" dur="500" fill="hold"/>
                                        <p:tgtEl>
                                          <p:spTgt spid="125954"/>
                                        </p:tgtEl>
                                        <p:attrNameLst>
                                          <p:attrName>ppt_y</p:attrName>
                                        </p:attrNameLst>
                                      </p:cBhvr>
                                      <p:tavLst>
                                        <p:tav tm="0">
                                          <p:val>
                                            <p:fltVal val="0.5"/>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55" presetClass="entr" presetSubtype="0" fill="hold" nodeType="clickEffect">
                                  <p:stCondLst>
                                    <p:cond delay="0"/>
                                  </p:stCondLst>
                                  <p:childTnLst>
                                    <p:set>
                                      <p:cBhvr>
                                        <p:cTn id="14" dur="1" fill="hold">
                                          <p:stCondLst>
                                            <p:cond delay="0"/>
                                          </p:stCondLst>
                                        </p:cTn>
                                        <p:tgtEl>
                                          <p:spTgt spid="125957">
                                            <p:txEl>
                                              <p:pRg st="0" end="0"/>
                                            </p:txEl>
                                          </p:spTgt>
                                        </p:tgtEl>
                                        <p:attrNameLst>
                                          <p:attrName>style.visibility</p:attrName>
                                        </p:attrNameLst>
                                      </p:cBhvr>
                                      <p:to>
                                        <p:strVal val="visible"/>
                                      </p:to>
                                    </p:set>
                                    <p:anim calcmode="lin" valueType="num">
                                      <p:cBhvr>
                                        <p:cTn id="15" dur="1000" fill="hold"/>
                                        <p:tgtEl>
                                          <p:spTgt spid="125957">
                                            <p:txEl>
                                              <p:pRg st="0" end="0"/>
                                            </p:txEl>
                                          </p:spTgt>
                                        </p:tgtEl>
                                        <p:attrNameLst>
                                          <p:attrName>ppt_w</p:attrName>
                                        </p:attrNameLst>
                                      </p:cBhvr>
                                      <p:tavLst>
                                        <p:tav tm="0">
                                          <p:val>
                                            <p:strVal val="#ppt_w*0.70"/>
                                          </p:val>
                                        </p:tav>
                                        <p:tav tm="100000">
                                          <p:val>
                                            <p:strVal val="#ppt_w"/>
                                          </p:val>
                                        </p:tav>
                                      </p:tavLst>
                                    </p:anim>
                                    <p:anim calcmode="lin" valueType="num">
                                      <p:cBhvr>
                                        <p:cTn id="16" dur="1000" fill="hold"/>
                                        <p:tgtEl>
                                          <p:spTgt spid="125957">
                                            <p:txEl>
                                              <p:pRg st="0" end="0"/>
                                            </p:txEl>
                                          </p:spTgt>
                                        </p:tgtEl>
                                        <p:attrNameLst>
                                          <p:attrName>ppt_h</p:attrName>
                                        </p:attrNameLst>
                                      </p:cBhvr>
                                      <p:tavLst>
                                        <p:tav tm="0">
                                          <p:val>
                                            <p:strVal val="#ppt_h"/>
                                          </p:val>
                                        </p:tav>
                                        <p:tav tm="100000">
                                          <p:val>
                                            <p:strVal val="#ppt_h"/>
                                          </p:val>
                                        </p:tav>
                                      </p:tavLst>
                                    </p:anim>
                                    <p:animEffect transition="in" filter="fade">
                                      <p:cBhvr>
                                        <p:cTn id="17" dur="1000"/>
                                        <p:tgtEl>
                                          <p:spTgt spid="125957">
                                            <p:txEl>
                                              <p:pRg st="0" end="0"/>
                                            </p:txEl>
                                          </p:spTgt>
                                        </p:tgtEl>
                                      </p:cBhvr>
                                    </p:animEffect>
                                  </p:childTnLst>
                                </p:cTn>
                              </p:par>
                              <p:par>
                                <p:cTn id="18" presetID="55" presetClass="entr" presetSubtype="0" fill="hold" nodeType="withEffect">
                                  <p:stCondLst>
                                    <p:cond delay="0"/>
                                  </p:stCondLst>
                                  <p:childTnLst>
                                    <p:set>
                                      <p:cBhvr>
                                        <p:cTn id="19" dur="1" fill="hold">
                                          <p:stCondLst>
                                            <p:cond delay="0"/>
                                          </p:stCondLst>
                                        </p:cTn>
                                        <p:tgtEl>
                                          <p:spTgt spid="125957">
                                            <p:txEl>
                                              <p:pRg st="1" end="1"/>
                                            </p:txEl>
                                          </p:spTgt>
                                        </p:tgtEl>
                                        <p:attrNameLst>
                                          <p:attrName>style.visibility</p:attrName>
                                        </p:attrNameLst>
                                      </p:cBhvr>
                                      <p:to>
                                        <p:strVal val="visible"/>
                                      </p:to>
                                    </p:set>
                                    <p:anim calcmode="lin" valueType="num">
                                      <p:cBhvr>
                                        <p:cTn id="20" dur="1000" fill="hold"/>
                                        <p:tgtEl>
                                          <p:spTgt spid="125957">
                                            <p:txEl>
                                              <p:pRg st="1" end="1"/>
                                            </p:txEl>
                                          </p:spTgt>
                                        </p:tgtEl>
                                        <p:attrNameLst>
                                          <p:attrName>ppt_w</p:attrName>
                                        </p:attrNameLst>
                                      </p:cBhvr>
                                      <p:tavLst>
                                        <p:tav tm="0">
                                          <p:val>
                                            <p:strVal val="#ppt_w*0.70"/>
                                          </p:val>
                                        </p:tav>
                                        <p:tav tm="100000">
                                          <p:val>
                                            <p:strVal val="#ppt_w"/>
                                          </p:val>
                                        </p:tav>
                                      </p:tavLst>
                                    </p:anim>
                                    <p:anim calcmode="lin" valueType="num">
                                      <p:cBhvr>
                                        <p:cTn id="21" dur="1000" fill="hold"/>
                                        <p:tgtEl>
                                          <p:spTgt spid="125957">
                                            <p:txEl>
                                              <p:pRg st="1" end="1"/>
                                            </p:txEl>
                                          </p:spTgt>
                                        </p:tgtEl>
                                        <p:attrNameLst>
                                          <p:attrName>ppt_h</p:attrName>
                                        </p:attrNameLst>
                                      </p:cBhvr>
                                      <p:tavLst>
                                        <p:tav tm="0">
                                          <p:val>
                                            <p:strVal val="#ppt_h"/>
                                          </p:val>
                                        </p:tav>
                                        <p:tav tm="100000">
                                          <p:val>
                                            <p:strVal val="#ppt_h"/>
                                          </p:val>
                                        </p:tav>
                                      </p:tavLst>
                                    </p:anim>
                                    <p:animEffect transition="in" filter="fade">
                                      <p:cBhvr>
                                        <p:cTn id="22" dur="1000"/>
                                        <p:tgtEl>
                                          <p:spTgt spid="125957">
                                            <p:txEl>
                                              <p:pRg st="1" end="1"/>
                                            </p:txEl>
                                          </p:spTgt>
                                        </p:tgtEl>
                                      </p:cBhvr>
                                    </p:animEffect>
                                  </p:childTnLst>
                                </p:cTn>
                              </p:par>
                              <p:par>
                                <p:cTn id="23" presetID="55" presetClass="entr" presetSubtype="0" fill="hold" nodeType="withEffect">
                                  <p:stCondLst>
                                    <p:cond delay="0"/>
                                  </p:stCondLst>
                                  <p:childTnLst>
                                    <p:set>
                                      <p:cBhvr>
                                        <p:cTn id="24" dur="1" fill="hold">
                                          <p:stCondLst>
                                            <p:cond delay="0"/>
                                          </p:stCondLst>
                                        </p:cTn>
                                        <p:tgtEl>
                                          <p:spTgt spid="125957">
                                            <p:txEl>
                                              <p:pRg st="2" end="2"/>
                                            </p:txEl>
                                          </p:spTgt>
                                        </p:tgtEl>
                                        <p:attrNameLst>
                                          <p:attrName>style.visibility</p:attrName>
                                        </p:attrNameLst>
                                      </p:cBhvr>
                                      <p:to>
                                        <p:strVal val="visible"/>
                                      </p:to>
                                    </p:set>
                                    <p:anim calcmode="lin" valueType="num">
                                      <p:cBhvr>
                                        <p:cTn id="25" dur="1000" fill="hold"/>
                                        <p:tgtEl>
                                          <p:spTgt spid="125957">
                                            <p:txEl>
                                              <p:pRg st="2" end="2"/>
                                            </p:txEl>
                                          </p:spTgt>
                                        </p:tgtEl>
                                        <p:attrNameLst>
                                          <p:attrName>ppt_w</p:attrName>
                                        </p:attrNameLst>
                                      </p:cBhvr>
                                      <p:tavLst>
                                        <p:tav tm="0">
                                          <p:val>
                                            <p:strVal val="#ppt_w*0.70"/>
                                          </p:val>
                                        </p:tav>
                                        <p:tav tm="100000">
                                          <p:val>
                                            <p:strVal val="#ppt_w"/>
                                          </p:val>
                                        </p:tav>
                                      </p:tavLst>
                                    </p:anim>
                                    <p:anim calcmode="lin" valueType="num">
                                      <p:cBhvr>
                                        <p:cTn id="26" dur="1000" fill="hold"/>
                                        <p:tgtEl>
                                          <p:spTgt spid="125957">
                                            <p:txEl>
                                              <p:pRg st="2" end="2"/>
                                            </p:txEl>
                                          </p:spTgt>
                                        </p:tgtEl>
                                        <p:attrNameLst>
                                          <p:attrName>ppt_h</p:attrName>
                                        </p:attrNameLst>
                                      </p:cBhvr>
                                      <p:tavLst>
                                        <p:tav tm="0">
                                          <p:val>
                                            <p:strVal val="#ppt_h"/>
                                          </p:val>
                                        </p:tav>
                                        <p:tav tm="100000">
                                          <p:val>
                                            <p:strVal val="#ppt_h"/>
                                          </p:val>
                                        </p:tav>
                                      </p:tavLst>
                                    </p:anim>
                                    <p:animEffect transition="in" filter="fade">
                                      <p:cBhvr>
                                        <p:cTn id="27" dur="1000"/>
                                        <p:tgtEl>
                                          <p:spTgt spid="125957">
                                            <p:txEl>
                                              <p:pRg st="2" end="2"/>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5" presetClass="entr" presetSubtype="0" fill="hold" nodeType="clickEffect">
                                  <p:stCondLst>
                                    <p:cond delay="0"/>
                                  </p:stCondLst>
                                  <p:childTnLst>
                                    <p:set>
                                      <p:cBhvr>
                                        <p:cTn id="31" dur="1" fill="hold">
                                          <p:stCondLst>
                                            <p:cond delay="0"/>
                                          </p:stCondLst>
                                        </p:cTn>
                                        <p:tgtEl>
                                          <p:spTgt spid="125957">
                                            <p:txEl>
                                              <p:pRg st="4" end="4"/>
                                            </p:txEl>
                                          </p:spTgt>
                                        </p:tgtEl>
                                        <p:attrNameLst>
                                          <p:attrName>style.visibility</p:attrName>
                                        </p:attrNameLst>
                                      </p:cBhvr>
                                      <p:to>
                                        <p:strVal val="visible"/>
                                      </p:to>
                                    </p:set>
                                    <p:anim calcmode="lin" valueType="num">
                                      <p:cBhvr>
                                        <p:cTn id="32" dur="1000" fill="hold"/>
                                        <p:tgtEl>
                                          <p:spTgt spid="125957">
                                            <p:txEl>
                                              <p:pRg st="4" end="4"/>
                                            </p:txEl>
                                          </p:spTgt>
                                        </p:tgtEl>
                                        <p:attrNameLst>
                                          <p:attrName>ppt_w</p:attrName>
                                        </p:attrNameLst>
                                      </p:cBhvr>
                                      <p:tavLst>
                                        <p:tav tm="0">
                                          <p:val>
                                            <p:strVal val="#ppt_w*0.70"/>
                                          </p:val>
                                        </p:tav>
                                        <p:tav tm="100000">
                                          <p:val>
                                            <p:strVal val="#ppt_w"/>
                                          </p:val>
                                        </p:tav>
                                      </p:tavLst>
                                    </p:anim>
                                    <p:anim calcmode="lin" valueType="num">
                                      <p:cBhvr>
                                        <p:cTn id="33" dur="1000" fill="hold"/>
                                        <p:tgtEl>
                                          <p:spTgt spid="125957">
                                            <p:txEl>
                                              <p:pRg st="4" end="4"/>
                                            </p:txEl>
                                          </p:spTgt>
                                        </p:tgtEl>
                                        <p:attrNameLst>
                                          <p:attrName>ppt_h</p:attrName>
                                        </p:attrNameLst>
                                      </p:cBhvr>
                                      <p:tavLst>
                                        <p:tav tm="0">
                                          <p:val>
                                            <p:strVal val="#ppt_h"/>
                                          </p:val>
                                        </p:tav>
                                        <p:tav tm="100000">
                                          <p:val>
                                            <p:strVal val="#ppt_h"/>
                                          </p:val>
                                        </p:tav>
                                      </p:tavLst>
                                    </p:anim>
                                    <p:animEffect transition="in" filter="fade">
                                      <p:cBhvr>
                                        <p:cTn id="34" dur="1000"/>
                                        <p:tgtEl>
                                          <p:spTgt spid="125957">
                                            <p:txEl>
                                              <p:pRg st="4" end="4"/>
                                            </p:txEl>
                                          </p:spTgt>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5" presetClass="entr" presetSubtype="10" fill="hold" nodeType="clickEffect">
                                  <p:stCondLst>
                                    <p:cond delay="0"/>
                                  </p:stCondLst>
                                  <p:childTnLst>
                                    <p:set>
                                      <p:cBhvr>
                                        <p:cTn id="38" dur="1" fill="hold">
                                          <p:stCondLst>
                                            <p:cond delay="0"/>
                                          </p:stCondLst>
                                        </p:cTn>
                                        <p:tgtEl>
                                          <p:spTgt spid="125957">
                                            <p:txEl>
                                              <p:pRg st="6" end="6"/>
                                            </p:txEl>
                                          </p:spTgt>
                                        </p:tgtEl>
                                        <p:attrNameLst>
                                          <p:attrName>style.visibility</p:attrName>
                                        </p:attrNameLst>
                                      </p:cBhvr>
                                      <p:to>
                                        <p:strVal val="visible"/>
                                      </p:to>
                                    </p:set>
                                    <p:animEffect transition="in" filter="checkerboard(across)">
                                      <p:cBhvr>
                                        <p:cTn id="39" dur="500"/>
                                        <p:tgtEl>
                                          <p:spTgt spid="125957">
                                            <p:txEl>
                                              <p:pRg st="6" end="6"/>
                                            </p:txEl>
                                          </p:spTgt>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4" presetClass="entr" presetSubtype="16" fill="hold" nodeType="clickEffect">
                                  <p:stCondLst>
                                    <p:cond delay="0"/>
                                  </p:stCondLst>
                                  <p:childTnLst>
                                    <p:set>
                                      <p:cBhvr>
                                        <p:cTn id="43" dur="1" fill="hold">
                                          <p:stCondLst>
                                            <p:cond delay="0"/>
                                          </p:stCondLst>
                                        </p:cTn>
                                        <p:tgtEl>
                                          <p:spTgt spid="125957">
                                            <p:txEl>
                                              <p:pRg st="8" end="8"/>
                                            </p:txEl>
                                          </p:spTgt>
                                        </p:tgtEl>
                                        <p:attrNameLst>
                                          <p:attrName>style.visibility</p:attrName>
                                        </p:attrNameLst>
                                      </p:cBhvr>
                                      <p:to>
                                        <p:strVal val="visible"/>
                                      </p:to>
                                    </p:set>
                                    <p:animEffect transition="in" filter="box(in)">
                                      <p:cBhvr>
                                        <p:cTn id="44" dur="500"/>
                                        <p:tgtEl>
                                          <p:spTgt spid="125957">
                                            <p:txEl>
                                              <p:pRg st="8" end="8"/>
                                            </p:txEl>
                                          </p:spTgt>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54" presetClass="entr" presetSubtype="0" accel="100000" fill="hold" nodeType="clickEffect">
                                  <p:stCondLst>
                                    <p:cond delay="0"/>
                                  </p:stCondLst>
                                  <p:childTnLst>
                                    <p:set>
                                      <p:cBhvr>
                                        <p:cTn id="48" dur="1" fill="hold">
                                          <p:stCondLst>
                                            <p:cond delay="0"/>
                                          </p:stCondLst>
                                        </p:cTn>
                                        <p:tgtEl>
                                          <p:spTgt spid="125957">
                                            <p:txEl>
                                              <p:pRg st="10" end="10"/>
                                            </p:txEl>
                                          </p:spTgt>
                                        </p:tgtEl>
                                        <p:attrNameLst>
                                          <p:attrName>style.visibility</p:attrName>
                                        </p:attrNameLst>
                                      </p:cBhvr>
                                      <p:to>
                                        <p:strVal val="visible"/>
                                      </p:to>
                                    </p:set>
                                    <p:anim calcmode="lin" valueType="num">
                                      <p:cBhvr>
                                        <p:cTn id="49" dur="500" fill="hold"/>
                                        <p:tgtEl>
                                          <p:spTgt spid="125957">
                                            <p:txEl>
                                              <p:pRg st="10" end="10"/>
                                            </p:txEl>
                                          </p:spTgt>
                                        </p:tgtEl>
                                        <p:attrNameLst>
                                          <p:attrName>ppt_w</p:attrName>
                                        </p:attrNameLst>
                                      </p:cBhvr>
                                      <p:tavLst>
                                        <p:tav tm="0">
                                          <p:val>
                                            <p:strVal val="#ppt_w*0.05"/>
                                          </p:val>
                                        </p:tav>
                                        <p:tav tm="100000">
                                          <p:val>
                                            <p:strVal val="#ppt_w"/>
                                          </p:val>
                                        </p:tav>
                                      </p:tavLst>
                                    </p:anim>
                                    <p:anim calcmode="lin" valueType="num">
                                      <p:cBhvr>
                                        <p:cTn id="50" dur="500" fill="hold"/>
                                        <p:tgtEl>
                                          <p:spTgt spid="125957">
                                            <p:txEl>
                                              <p:pRg st="10" end="10"/>
                                            </p:txEl>
                                          </p:spTgt>
                                        </p:tgtEl>
                                        <p:attrNameLst>
                                          <p:attrName>ppt_h</p:attrName>
                                        </p:attrNameLst>
                                      </p:cBhvr>
                                      <p:tavLst>
                                        <p:tav tm="0">
                                          <p:val>
                                            <p:strVal val="#ppt_h"/>
                                          </p:val>
                                        </p:tav>
                                        <p:tav tm="100000">
                                          <p:val>
                                            <p:strVal val="#ppt_h"/>
                                          </p:val>
                                        </p:tav>
                                      </p:tavLst>
                                    </p:anim>
                                    <p:anim calcmode="lin" valueType="num">
                                      <p:cBhvr>
                                        <p:cTn id="51" dur="500" fill="hold"/>
                                        <p:tgtEl>
                                          <p:spTgt spid="125957">
                                            <p:txEl>
                                              <p:pRg st="10" end="10"/>
                                            </p:txEl>
                                          </p:spTgt>
                                        </p:tgtEl>
                                        <p:attrNameLst>
                                          <p:attrName>ppt_x</p:attrName>
                                        </p:attrNameLst>
                                      </p:cBhvr>
                                      <p:tavLst>
                                        <p:tav tm="0">
                                          <p:val>
                                            <p:strVal val="#ppt_x-.2"/>
                                          </p:val>
                                        </p:tav>
                                        <p:tav tm="100000">
                                          <p:val>
                                            <p:strVal val="#ppt_x"/>
                                          </p:val>
                                        </p:tav>
                                      </p:tavLst>
                                    </p:anim>
                                    <p:anim calcmode="lin" valueType="num">
                                      <p:cBhvr>
                                        <p:cTn id="52" dur="500" fill="hold"/>
                                        <p:tgtEl>
                                          <p:spTgt spid="125957">
                                            <p:txEl>
                                              <p:pRg st="10" end="10"/>
                                            </p:txEl>
                                          </p:spTgt>
                                        </p:tgtEl>
                                        <p:attrNameLst>
                                          <p:attrName>ppt_y</p:attrName>
                                        </p:attrNameLst>
                                      </p:cBhvr>
                                      <p:tavLst>
                                        <p:tav tm="0">
                                          <p:val>
                                            <p:strVal val="#ppt_y"/>
                                          </p:val>
                                        </p:tav>
                                        <p:tav tm="100000">
                                          <p:val>
                                            <p:strVal val="#ppt_y"/>
                                          </p:val>
                                        </p:tav>
                                      </p:tavLst>
                                    </p:anim>
                                    <p:animEffect transition="in" filter="fade">
                                      <p:cBhvr>
                                        <p:cTn id="53" dur="500"/>
                                        <p:tgtEl>
                                          <p:spTgt spid="125957">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5954" grpId="0"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0050" name="Rectangle 2"/>
          <p:cNvSpPr>
            <a:spLocks noGrp="1" noChangeArrowheads="1"/>
          </p:cNvSpPr>
          <p:nvPr>
            <p:ph type="ctrTitle"/>
          </p:nvPr>
        </p:nvSpPr>
        <p:spPr>
          <a:xfrm>
            <a:off x="827088" y="620713"/>
            <a:ext cx="8113712" cy="5400675"/>
          </a:xfrm>
        </p:spPr>
        <p:txBody>
          <a:bodyPr/>
          <a:lstStyle/>
          <a:p>
            <a:pPr eaLnBrk="1" hangingPunct="1">
              <a:defRPr/>
            </a:pPr>
            <a:r>
              <a:rPr lang="it-IT" smtClean="0">
                <a:solidFill>
                  <a:srgbClr val="FFFF00"/>
                </a:solidFill>
                <a:latin typeface="Comic Sans MS" pitchFamily="66" charset="0"/>
              </a:rPr>
              <a:t/>
            </a:r>
            <a:br>
              <a:rPr lang="it-IT" smtClean="0">
                <a:solidFill>
                  <a:srgbClr val="FFFF00"/>
                </a:solidFill>
                <a:latin typeface="Comic Sans MS" pitchFamily="66" charset="0"/>
              </a:rPr>
            </a:br>
            <a:endParaRPr lang="it-IT" sz="6300" b="1" smtClean="0">
              <a:solidFill>
                <a:srgbClr val="FFFF00"/>
              </a:solidFill>
              <a:latin typeface="Comic Sans MS" pitchFamily="66" charset="0"/>
            </a:endParaRPr>
          </a:p>
        </p:txBody>
      </p:sp>
      <p:sp>
        <p:nvSpPr>
          <p:cNvPr id="130051" name="Rectangle 3"/>
          <p:cNvSpPr>
            <a:spLocks noChangeArrowheads="1"/>
          </p:cNvSpPr>
          <p:nvPr/>
        </p:nvSpPr>
        <p:spPr bwMode="auto">
          <a:xfrm>
            <a:off x="250825" y="642313"/>
            <a:ext cx="8569325" cy="5940088"/>
          </a:xfrm>
          <a:prstGeom prst="rect">
            <a:avLst/>
          </a:prstGeom>
          <a:noFill/>
          <a:ln w="9525">
            <a:noFill/>
            <a:miter lim="800000"/>
            <a:headEnd/>
            <a:tailEnd/>
          </a:ln>
        </p:spPr>
        <p:txBody>
          <a:bodyPr anchor="ctr">
            <a:spAutoFit/>
          </a:bodyPr>
          <a:lstStyle/>
          <a:p>
            <a:pPr algn="ctr"/>
            <a:r>
              <a:rPr lang="en-GB" altLang="it-IT" sz="2400" b="1" dirty="0">
                <a:solidFill>
                  <a:srgbClr val="FF3300"/>
                </a:solidFill>
              </a:rPr>
              <a:t>Change the form of the word in brackets and complete these sentences. For example:</a:t>
            </a:r>
            <a:endParaRPr lang="it-IT" altLang="it-IT" sz="2400" dirty="0">
              <a:solidFill>
                <a:srgbClr val="FF3300"/>
              </a:solidFill>
            </a:endParaRPr>
          </a:p>
          <a:p>
            <a:r>
              <a:rPr lang="en-GB" altLang="it-IT" sz="2400" i="1" dirty="0"/>
              <a:t>	</a:t>
            </a:r>
            <a:r>
              <a:rPr lang="en-GB" altLang="it-IT" sz="2400" i="1" dirty="0">
                <a:solidFill>
                  <a:srgbClr val="000000"/>
                </a:solidFill>
              </a:rPr>
              <a:t>He </a:t>
            </a:r>
            <a:r>
              <a:rPr lang="en-GB" altLang="it-IT" sz="2400" i="1" u="sng" dirty="0">
                <a:solidFill>
                  <a:srgbClr val="000000"/>
                </a:solidFill>
              </a:rPr>
              <a:t>manages</a:t>
            </a:r>
            <a:r>
              <a:rPr lang="en-GB" altLang="it-IT" sz="2400" i="1" dirty="0">
                <a:solidFill>
                  <a:srgbClr val="000000"/>
                </a:solidFill>
              </a:rPr>
              <a:t> one of the biggest football clubs in the country. (manage)</a:t>
            </a:r>
            <a:endParaRPr lang="it-IT" altLang="it-IT" sz="2400" dirty="0">
              <a:solidFill>
                <a:srgbClr val="000000"/>
              </a:solidFill>
            </a:endParaRPr>
          </a:p>
          <a:p>
            <a:r>
              <a:rPr lang="en-GB" altLang="it-IT" sz="2400" i="1" dirty="0">
                <a:solidFill>
                  <a:srgbClr val="000000"/>
                </a:solidFill>
              </a:rPr>
              <a:t>	The new </a:t>
            </a:r>
            <a:r>
              <a:rPr lang="en-GB" altLang="it-IT" sz="2400" i="1" u="sng" dirty="0">
                <a:solidFill>
                  <a:srgbClr val="000000"/>
                </a:solidFill>
              </a:rPr>
              <a:t>manager</a:t>
            </a:r>
            <a:r>
              <a:rPr lang="en-GB" altLang="it-IT" sz="2400" i="1" dirty="0">
                <a:solidFill>
                  <a:srgbClr val="000000"/>
                </a:solidFill>
              </a:rPr>
              <a:t> improved moral in the department. (manage)</a:t>
            </a:r>
            <a:endParaRPr lang="it-IT" altLang="it-IT" sz="2400" dirty="0">
              <a:solidFill>
                <a:srgbClr val="000000"/>
              </a:solidFill>
            </a:endParaRPr>
          </a:p>
          <a:p>
            <a:endParaRPr lang="en-GB" altLang="it-IT" sz="2400" dirty="0">
              <a:solidFill>
                <a:srgbClr val="000000"/>
              </a:solidFill>
            </a:endParaRPr>
          </a:p>
          <a:p>
            <a:r>
              <a:rPr lang="en-GB" altLang="it-IT" sz="2400" dirty="0">
                <a:solidFill>
                  <a:srgbClr val="000000"/>
                </a:solidFill>
              </a:rPr>
              <a:t>Increasing salaries is only one way to increase </a:t>
            </a:r>
            <a:r>
              <a:rPr lang="en-GB" altLang="it-IT" sz="2400" dirty="0">
                <a:solidFill>
                  <a:srgbClr val="FF3300"/>
                </a:solidFill>
              </a:rPr>
              <a:t>MOTIVATION</a:t>
            </a:r>
            <a:r>
              <a:rPr lang="en-GB" altLang="it-IT" sz="2400" dirty="0">
                <a:solidFill>
                  <a:srgbClr val="000000"/>
                </a:solidFill>
              </a:rPr>
              <a:t> (motivate)</a:t>
            </a:r>
            <a:endParaRPr lang="it-IT" altLang="it-IT" sz="2400" dirty="0">
              <a:solidFill>
                <a:srgbClr val="000000"/>
              </a:solidFill>
            </a:endParaRPr>
          </a:p>
          <a:p>
            <a:endParaRPr lang="en-GB" altLang="it-IT" sz="2400" dirty="0">
              <a:solidFill>
                <a:srgbClr val="0000FF"/>
              </a:solidFill>
            </a:endParaRPr>
          </a:p>
          <a:p>
            <a:r>
              <a:rPr lang="en-GB" altLang="it-IT" sz="2400" dirty="0">
                <a:solidFill>
                  <a:srgbClr val="0000FF"/>
                </a:solidFill>
              </a:rPr>
              <a:t>Fear of </a:t>
            </a:r>
            <a:r>
              <a:rPr lang="en-GB" altLang="it-IT" sz="2400" dirty="0">
                <a:solidFill>
                  <a:srgbClr val="FF3300"/>
                </a:solidFill>
              </a:rPr>
              <a:t>FAILURE</a:t>
            </a:r>
            <a:r>
              <a:rPr lang="en-GB" altLang="it-IT" sz="2400" dirty="0">
                <a:solidFill>
                  <a:srgbClr val="0000FF"/>
                </a:solidFill>
              </a:rPr>
              <a:t> is another way to inspire staff. (fail)</a:t>
            </a:r>
            <a:endParaRPr lang="it-IT" altLang="it-IT" sz="2400" dirty="0">
              <a:solidFill>
                <a:srgbClr val="0000FF"/>
              </a:solidFill>
            </a:endParaRPr>
          </a:p>
          <a:p>
            <a:endParaRPr lang="en-GB" altLang="it-IT" sz="2400" dirty="0">
              <a:solidFill>
                <a:srgbClr val="000000"/>
              </a:solidFill>
            </a:endParaRPr>
          </a:p>
          <a:p>
            <a:r>
              <a:rPr lang="en-GB" altLang="it-IT" sz="2400" dirty="0">
                <a:solidFill>
                  <a:srgbClr val="000000"/>
                </a:solidFill>
              </a:rPr>
              <a:t>Many managers believe </a:t>
            </a:r>
            <a:r>
              <a:rPr lang="en-GB" altLang="it-IT" sz="2400" dirty="0">
                <a:solidFill>
                  <a:srgbClr val="FF3300"/>
                </a:solidFill>
              </a:rPr>
              <a:t>EMPLOYEES</a:t>
            </a:r>
            <a:r>
              <a:rPr lang="en-GB" altLang="it-IT" sz="2400" dirty="0">
                <a:solidFill>
                  <a:srgbClr val="000000"/>
                </a:solidFill>
              </a:rPr>
              <a:t> cannot be trusted. (employ)</a:t>
            </a:r>
            <a:endParaRPr lang="it-IT" altLang="it-IT" sz="2400" dirty="0">
              <a:solidFill>
                <a:srgbClr val="000000"/>
              </a:solidFill>
            </a:endParaRPr>
          </a:p>
          <a:p>
            <a:endParaRPr lang="en-GB" altLang="it-IT" sz="2400" dirty="0">
              <a:solidFill>
                <a:srgbClr val="0000FF"/>
              </a:solidFill>
            </a:endParaRPr>
          </a:p>
          <a:p>
            <a:r>
              <a:rPr lang="en-GB" altLang="it-IT" sz="2400" dirty="0">
                <a:solidFill>
                  <a:srgbClr val="0000FF"/>
                </a:solidFill>
              </a:rPr>
              <a:t>I have </a:t>
            </a:r>
            <a:r>
              <a:rPr lang="en-GB" altLang="it-IT" sz="2400" dirty="0">
                <a:solidFill>
                  <a:srgbClr val="FF3300"/>
                </a:solidFill>
              </a:rPr>
              <a:t>APPRAISAL</a:t>
            </a:r>
            <a:r>
              <a:rPr lang="en-GB" altLang="it-IT" sz="2400" dirty="0">
                <a:solidFill>
                  <a:srgbClr val="0000FF"/>
                </a:solidFill>
              </a:rPr>
              <a:t> with my six subordinates today. (appraise) </a:t>
            </a:r>
            <a:endParaRPr lang="it-IT" altLang="it-IT" sz="2400" dirty="0">
              <a:solidFill>
                <a:srgbClr val="0000FF"/>
              </a:solidFill>
            </a:endParaRPr>
          </a:p>
          <a:p>
            <a:endParaRPr lang="en-GB" altLang="it-IT" sz="2000" dirty="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528" fill="hold" grpId="0" nodeType="afterEffect">
                                  <p:stCondLst>
                                    <p:cond delay="1000"/>
                                  </p:stCondLst>
                                  <p:childTnLst>
                                    <p:set>
                                      <p:cBhvr>
                                        <p:cTn id="6" dur="1" fill="hold">
                                          <p:stCondLst>
                                            <p:cond delay="0"/>
                                          </p:stCondLst>
                                        </p:cTn>
                                        <p:tgtEl>
                                          <p:spTgt spid="130050"/>
                                        </p:tgtEl>
                                        <p:attrNameLst>
                                          <p:attrName>style.visibility</p:attrName>
                                        </p:attrNameLst>
                                      </p:cBhvr>
                                      <p:to>
                                        <p:strVal val="visible"/>
                                      </p:to>
                                    </p:set>
                                    <p:anim calcmode="lin" valueType="num">
                                      <p:cBhvr>
                                        <p:cTn id="7" dur="500" fill="hold"/>
                                        <p:tgtEl>
                                          <p:spTgt spid="130050"/>
                                        </p:tgtEl>
                                        <p:attrNameLst>
                                          <p:attrName>ppt_w</p:attrName>
                                        </p:attrNameLst>
                                      </p:cBhvr>
                                      <p:tavLst>
                                        <p:tav tm="0">
                                          <p:val>
                                            <p:fltVal val="0"/>
                                          </p:val>
                                        </p:tav>
                                        <p:tav tm="100000">
                                          <p:val>
                                            <p:strVal val="#ppt_w"/>
                                          </p:val>
                                        </p:tav>
                                      </p:tavLst>
                                    </p:anim>
                                    <p:anim calcmode="lin" valueType="num">
                                      <p:cBhvr>
                                        <p:cTn id="8" dur="500" fill="hold"/>
                                        <p:tgtEl>
                                          <p:spTgt spid="130050"/>
                                        </p:tgtEl>
                                        <p:attrNameLst>
                                          <p:attrName>ppt_h</p:attrName>
                                        </p:attrNameLst>
                                      </p:cBhvr>
                                      <p:tavLst>
                                        <p:tav tm="0">
                                          <p:val>
                                            <p:fltVal val="0"/>
                                          </p:val>
                                        </p:tav>
                                        <p:tav tm="100000">
                                          <p:val>
                                            <p:strVal val="#ppt_h"/>
                                          </p:val>
                                        </p:tav>
                                      </p:tavLst>
                                    </p:anim>
                                    <p:anim calcmode="lin" valueType="num">
                                      <p:cBhvr>
                                        <p:cTn id="9" dur="500" fill="hold"/>
                                        <p:tgtEl>
                                          <p:spTgt spid="130050"/>
                                        </p:tgtEl>
                                        <p:attrNameLst>
                                          <p:attrName>ppt_x</p:attrName>
                                        </p:attrNameLst>
                                      </p:cBhvr>
                                      <p:tavLst>
                                        <p:tav tm="0">
                                          <p:val>
                                            <p:fltVal val="0.5"/>
                                          </p:val>
                                        </p:tav>
                                        <p:tav tm="100000">
                                          <p:val>
                                            <p:strVal val="#ppt_x"/>
                                          </p:val>
                                        </p:tav>
                                      </p:tavLst>
                                    </p:anim>
                                    <p:anim calcmode="lin" valueType="num">
                                      <p:cBhvr>
                                        <p:cTn id="10" dur="500" fill="hold"/>
                                        <p:tgtEl>
                                          <p:spTgt spid="130050"/>
                                        </p:tgtEl>
                                        <p:attrNameLst>
                                          <p:attrName>ppt_y</p:attrName>
                                        </p:attrNameLst>
                                      </p:cBhvr>
                                      <p:tavLst>
                                        <p:tav tm="0">
                                          <p:val>
                                            <p:fltVal val="0.5"/>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55" presetClass="entr" presetSubtype="0" fill="hold" nodeType="clickEffect">
                                  <p:stCondLst>
                                    <p:cond delay="0"/>
                                  </p:stCondLst>
                                  <p:childTnLst>
                                    <p:set>
                                      <p:cBhvr>
                                        <p:cTn id="14" dur="1" fill="hold">
                                          <p:stCondLst>
                                            <p:cond delay="0"/>
                                          </p:stCondLst>
                                        </p:cTn>
                                        <p:tgtEl>
                                          <p:spTgt spid="130051">
                                            <p:txEl>
                                              <p:pRg st="0" end="0"/>
                                            </p:txEl>
                                          </p:spTgt>
                                        </p:tgtEl>
                                        <p:attrNameLst>
                                          <p:attrName>style.visibility</p:attrName>
                                        </p:attrNameLst>
                                      </p:cBhvr>
                                      <p:to>
                                        <p:strVal val="visible"/>
                                      </p:to>
                                    </p:set>
                                    <p:anim calcmode="lin" valueType="num">
                                      <p:cBhvr>
                                        <p:cTn id="15" dur="1000" fill="hold"/>
                                        <p:tgtEl>
                                          <p:spTgt spid="130051">
                                            <p:txEl>
                                              <p:pRg st="0" end="0"/>
                                            </p:txEl>
                                          </p:spTgt>
                                        </p:tgtEl>
                                        <p:attrNameLst>
                                          <p:attrName>ppt_w</p:attrName>
                                        </p:attrNameLst>
                                      </p:cBhvr>
                                      <p:tavLst>
                                        <p:tav tm="0">
                                          <p:val>
                                            <p:strVal val="#ppt_w*0.70"/>
                                          </p:val>
                                        </p:tav>
                                        <p:tav tm="100000">
                                          <p:val>
                                            <p:strVal val="#ppt_w"/>
                                          </p:val>
                                        </p:tav>
                                      </p:tavLst>
                                    </p:anim>
                                    <p:anim calcmode="lin" valueType="num">
                                      <p:cBhvr>
                                        <p:cTn id="16" dur="1000" fill="hold"/>
                                        <p:tgtEl>
                                          <p:spTgt spid="130051">
                                            <p:txEl>
                                              <p:pRg st="0" end="0"/>
                                            </p:txEl>
                                          </p:spTgt>
                                        </p:tgtEl>
                                        <p:attrNameLst>
                                          <p:attrName>ppt_h</p:attrName>
                                        </p:attrNameLst>
                                      </p:cBhvr>
                                      <p:tavLst>
                                        <p:tav tm="0">
                                          <p:val>
                                            <p:strVal val="#ppt_h"/>
                                          </p:val>
                                        </p:tav>
                                        <p:tav tm="100000">
                                          <p:val>
                                            <p:strVal val="#ppt_h"/>
                                          </p:val>
                                        </p:tav>
                                      </p:tavLst>
                                    </p:anim>
                                    <p:animEffect transition="in" filter="fade">
                                      <p:cBhvr>
                                        <p:cTn id="17" dur="1000"/>
                                        <p:tgtEl>
                                          <p:spTgt spid="130051">
                                            <p:txEl>
                                              <p:pRg st="0" end="0"/>
                                            </p:txEl>
                                          </p:spTgt>
                                        </p:tgtEl>
                                      </p:cBhvr>
                                    </p:animEffect>
                                  </p:childTnLst>
                                </p:cTn>
                              </p:par>
                              <p:par>
                                <p:cTn id="18" presetID="55" presetClass="entr" presetSubtype="0" fill="hold" nodeType="withEffect">
                                  <p:stCondLst>
                                    <p:cond delay="0"/>
                                  </p:stCondLst>
                                  <p:childTnLst>
                                    <p:set>
                                      <p:cBhvr>
                                        <p:cTn id="19" dur="1" fill="hold">
                                          <p:stCondLst>
                                            <p:cond delay="0"/>
                                          </p:stCondLst>
                                        </p:cTn>
                                        <p:tgtEl>
                                          <p:spTgt spid="130051">
                                            <p:txEl>
                                              <p:pRg st="1" end="1"/>
                                            </p:txEl>
                                          </p:spTgt>
                                        </p:tgtEl>
                                        <p:attrNameLst>
                                          <p:attrName>style.visibility</p:attrName>
                                        </p:attrNameLst>
                                      </p:cBhvr>
                                      <p:to>
                                        <p:strVal val="visible"/>
                                      </p:to>
                                    </p:set>
                                    <p:anim calcmode="lin" valueType="num">
                                      <p:cBhvr>
                                        <p:cTn id="20" dur="1000" fill="hold"/>
                                        <p:tgtEl>
                                          <p:spTgt spid="130051">
                                            <p:txEl>
                                              <p:pRg st="1" end="1"/>
                                            </p:txEl>
                                          </p:spTgt>
                                        </p:tgtEl>
                                        <p:attrNameLst>
                                          <p:attrName>ppt_w</p:attrName>
                                        </p:attrNameLst>
                                      </p:cBhvr>
                                      <p:tavLst>
                                        <p:tav tm="0">
                                          <p:val>
                                            <p:strVal val="#ppt_w*0.70"/>
                                          </p:val>
                                        </p:tav>
                                        <p:tav tm="100000">
                                          <p:val>
                                            <p:strVal val="#ppt_w"/>
                                          </p:val>
                                        </p:tav>
                                      </p:tavLst>
                                    </p:anim>
                                    <p:anim calcmode="lin" valueType="num">
                                      <p:cBhvr>
                                        <p:cTn id="21" dur="1000" fill="hold"/>
                                        <p:tgtEl>
                                          <p:spTgt spid="130051">
                                            <p:txEl>
                                              <p:pRg st="1" end="1"/>
                                            </p:txEl>
                                          </p:spTgt>
                                        </p:tgtEl>
                                        <p:attrNameLst>
                                          <p:attrName>ppt_h</p:attrName>
                                        </p:attrNameLst>
                                      </p:cBhvr>
                                      <p:tavLst>
                                        <p:tav tm="0">
                                          <p:val>
                                            <p:strVal val="#ppt_h"/>
                                          </p:val>
                                        </p:tav>
                                        <p:tav tm="100000">
                                          <p:val>
                                            <p:strVal val="#ppt_h"/>
                                          </p:val>
                                        </p:tav>
                                      </p:tavLst>
                                    </p:anim>
                                    <p:animEffect transition="in" filter="fade">
                                      <p:cBhvr>
                                        <p:cTn id="22" dur="1000"/>
                                        <p:tgtEl>
                                          <p:spTgt spid="130051">
                                            <p:txEl>
                                              <p:pRg st="1" end="1"/>
                                            </p:txEl>
                                          </p:spTgt>
                                        </p:tgtEl>
                                      </p:cBhvr>
                                    </p:animEffect>
                                  </p:childTnLst>
                                </p:cTn>
                              </p:par>
                              <p:par>
                                <p:cTn id="23" presetID="55" presetClass="entr" presetSubtype="0" fill="hold" nodeType="withEffect">
                                  <p:stCondLst>
                                    <p:cond delay="0"/>
                                  </p:stCondLst>
                                  <p:childTnLst>
                                    <p:set>
                                      <p:cBhvr>
                                        <p:cTn id="24" dur="1" fill="hold">
                                          <p:stCondLst>
                                            <p:cond delay="0"/>
                                          </p:stCondLst>
                                        </p:cTn>
                                        <p:tgtEl>
                                          <p:spTgt spid="130051">
                                            <p:txEl>
                                              <p:pRg st="2" end="2"/>
                                            </p:txEl>
                                          </p:spTgt>
                                        </p:tgtEl>
                                        <p:attrNameLst>
                                          <p:attrName>style.visibility</p:attrName>
                                        </p:attrNameLst>
                                      </p:cBhvr>
                                      <p:to>
                                        <p:strVal val="visible"/>
                                      </p:to>
                                    </p:set>
                                    <p:anim calcmode="lin" valueType="num">
                                      <p:cBhvr>
                                        <p:cTn id="25" dur="1000" fill="hold"/>
                                        <p:tgtEl>
                                          <p:spTgt spid="130051">
                                            <p:txEl>
                                              <p:pRg st="2" end="2"/>
                                            </p:txEl>
                                          </p:spTgt>
                                        </p:tgtEl>
                                        <p:attrNameLst>
                                          <p:attrName>ppt_w</p:attrName>
                                        </p:attrNameLst>
                                      </p:cBhvr>
                                      <p:tavLst>
                                        <p:tav tm="0">
                                          <p:val>
                                            <p:strVal val="#ppt_w*0.70"/>
                                          </p:val>
                                        </p:tav>
                                        <p:tav tm="100000">
                                          <p:val>
                                            <p:strVal val="#ppt_w"/>
                                          </p:val>
                                        </p:tav>
                                      </p:tavLst>
                                    </p:anim>
                                    <p:anim calcmode="lin" valueType="num">
                                      <p:cBhvr>
                                        <p:cTn id="26" dur="1000" fill="hold"/>
                                        <p:tgtEl>
                                          <p:spTgt spid="130051">
                                            <p:txEl>
                                              <p:pRg st="2" end="2"/>
                                            </p:txEl>
                                          </p:spTgt>
                                        </p:tgtEl>
                                        <p:attrNameLst>
                                          <p:attrName>ppt_h</p:attrName>
                                        </p:attrNameLst>
                                      </p:cBhvr>
                                      <p:tavLst>
                                        <p:tav tm="0">
                                          <p:val>
                                            <p:strVal val="#ppt_h"/>
                                          </p:val>
                                        </p:tav>
                                        <p:tav tm="100000">
                                          <p:val>
                                            <p:strVal val="#ppt_h"/>
                                          </p:val>
                                        </p:tav>
                                      </p:tavLst>
                                    </p:anim>
                                    <p:animEffect transition="in" filter="fade">
                                      <p:cBhvr>
                                        <p:cTn id="27" dur="1000"/>
                                        <p:tgtEl>
                                          <p:spTgt spid="130051">
                                            <p:txEl>
                                              <p:pRg st="2" end="2"/>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5" presetClass="entr" presetSubtype="0" fill="hold" nodeType="clickEffect">
                                  <p:stCondLst>
                                    <p:cond delay="0"/>
                                  </p:stCondLst>
                                  <p:childTnLst>
                                    <p:set>
                                      <p:cBhvr>
                                        <p:cTn id="31" dur="1" fill="hold">
                                          <p:stCondLst>
                                            <p:cond delay="0"/>
                                          </p:stCondLst>
                                        </p:cTn>
                                        <p:tgtEl>
                                          <p:spTgt spid="130051">
                                            <p:txEl>
                                              <p:pRg st="4" end="4"/>
                                            </p:txEl>
                                          </p:spTgt>
                                        </p:tgtEl>
                                        <p:attrNameLst>
                                          <p:attrName>style.visibility</p:attrName>
                                        </p:attrNameLst>
                                      </p:cBhvr>
                                      <p:to>
                                        <p:strVal val="visible"/>
                                      </p:to>
                                    </p:set>
                                    <p:anim calcmode="lin" valueType="num">
                                      <p:cBhvr>
                                        <p:cTn id="32" dur="1000" fill="hold"/>
                                        <p:tgtEl>
                                          <p:spTgt spid="130051">
                                            <p:txEl>
                                              <p:pRg st="4" end="4"/>
                                            </p:txEl>
                                          </p:spTgt>
                                        </p:tgtEl>
                                        <p:attrNameLst>
                                          <p:attrName>ppt_w</p:attrName>
                                        </p:attrNameLst>
                                      </p:cBhvr>
                                      <p:tavLst>
                                        <p:tav tm="0">
                                          <p:val>
                                            <p:strVal val="#ppt_w*0.70"/>
                                          </p:val>
                                        </p:tav>
                                        <p:tav tm="100000">
                                          <p:val>
                                            <p:strVal val="#ppt_w"/>
                                          </p:val>
                                        </p:tav>
                                      </p:tavLst>
                                    </p:anim>
                                    <p:anim calcmode="lin" valueType="num">
                                      <p:cBhvr>
                                        <p:cTn id="33" dur="1000" fill="hold"/>
                                        <p:tgtEl>
                                          <p:spTgt spid="130051">
                                            <p:txEl>
                                              <p:pRg st="4" end="4"/>
                                            </p:txEl>
                                          </p:spTgt>
                                        </p:tgtEl>
                                        <p:attrNameLst>
                                          <p:attrName>ppt_h</p:attrName>
                                        </p:attrNameLst>
                                      </p:cBhvr>
                                      <p:tavLst>
                                        <p:tav tm="0">
                                          <p:val>
                                            <p:strVal val="#ppt_h"/>
                                          </p:val>
                                        </p:tav>
                                        <p:tav tm="100000">
                                          <p:val>
                                            <p:strVal val="#ppt_h"/>
                                          </p:val>
                                        </p:tav>
                                      </p:tavLst>
                                    </p:anim>
                                    <p:animEffect transition="in" filter="fade">
                                      <p:cBhvr>
                                        <p:cTn id="34" dur="1000"/>
                                        <p:tgtEl>
                                          <p:spTgt spid="130051">
                                            <p:txEl>
                                              <p:pRg st="4" end="4"/>
                                            </p:txEl>
                                          </p:spTgt>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5" presetClass="entr" presetSubtype="10" fill="hold" nodeType="clickEffect">
                                  <p:stCondLst>
                                    <p:cond delay="0"/>
                                  </p:stCondLst>
                                  <p:childTnLst>
                                    <p:set>
                                      <p:cBhvr>
                                        <p:cTn id="38" dur="1" fill="hold">
                                          <p:stCondLst>
                                            <p:cond delay="0"/>
                                          </p:stCondLst>
                                        </p:cTn>
                                        <p:tgtEl>
                                          <p:spTgt spid="130051">
                                            <p:txEl>
                                              <p:pRg st="6" end="6"/>
                                            </p:txEl>
                                          </p:spTgt>
                                        </p:tgtEl>
                                        <p:attrNameLst>
                                          <p:attrName>style.visibility</p:attrName>
                                        </p:attrNameLst>
                                      </p:cBhvr>
                                      <p:to>
                                        <p:strVal val="visible"/>
                                      </p:to>
                                    </p:set>
                                    <p:animEffect transition="in" filter="checkerboard(across)">
                                      <p:cBhvr>
                                        <p:cTn id="39" dur="500"/>
                                        <p:tgtEl>
                                          <p:spTgt spid="130051">
                                            <p:txEl>
                                              <p:pRg st="6" end="6"/>
                                            </p:txEl>
                                          </p:spTgt>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4" presetClass="entr" presetSubtype="16" fill="hold" nodeType="clickEffect">
                                  <p:stCondLst>
                                    <p:cond delay="0"/>
                                  </p:stCondLst>
                                  <p:childTnLst>
                                    <p:set>
                                      <p:cBhvr>
                                        <p:cTn id="43" dur="1" fill="hold">
                                          <p:stCondLst>
                                            <p:cond delay="0"/>
                                          </p:stCondLst>
                                        </p:cTn>
                                        <p:tgtEl>
                                          <p:spTgt spid="130051">
                                            <p:txEl>
                                              <p:pRg st="8" end="8"/>
                                            </p:txEl>
                                          </p:spTgt>
                                        </p:tgtEl>
                                        <p:attrNameLst>
                                          <p:attrName>style.visibility</p:attrName>
                                        </p:attrNameLst>
                                      </p:cBhvr>
                                      <p:to>
                                        <p:strVal val="visible"/>
                                      </p:to>
                                    </p:set>
                                    <p:animEffect transition="in" filter="box(in)">
                                      <p:cBhvr>
                                        <p:cTn id="44" dur="500"/>
                                        <p:tgtEl>
                                          <p:spTgt spid="130051">
                                            <p:txEl>
                                              <p:pRg st="8" end="8"/>
                                            </p:txEl>
                                          </p:spTgt>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54" presetClass="entr" presetSubtype="0" accel="100000" fill="hold" nodeType="clickEffect">
                                  <p:stCondLst>
                                    <p:cond delay="0"/>
                                  </p:stCondLst>
                                  <p:childTnLst>
                                    <p:set>
                                      <p:cBhvr>
                                        <p:cTn id="48" dur="1" fill="hold">
                                          <p:stCondLst>
                                            <p:cond delay="0"/>
                                          </p:stCondLst>
                                        </p:cTn>
                                        <p:tgtEl>
                                          <p:spTgt spid="130051">
                                            <p:txEl>
                                              <p:pRg st="10" end="10"/>
                                            </p:txEl>
                                          </p:spTgt>
                                        </p:tgtEl>
                                        <p:attrNameLst>
                                          <p:attrName>style.visibility</p:attrName>
                                        </p:attrNameLst>
                                      </p:cBhvr>
                                      <p:to>
                                        <p:strVal val="visible"/>
                                      </p:to>
                                    </p:set>
                                    <p:anim calcmode="lin" valueType="num">
                                      <p:cBhvr>
                                        <p:cTn id="49" dur="500" fill="hold"/>
                                        <p:tgtEl>
                                          <p:spTgt spid="130051">
                                            <p:txEl>
                                              <p:pRg st="10" end="10"/>
                                            </p:txEl>
                                          </p:spTgt>
                                        </p:tgtEl>
                                        <p:attrNameLst>
                                          <p:attrName>ppt_w</p:attrName>
                                        </p:attrNameLst>
                                      </p:cBhvr>
                                      <p:tavLst>
                                        <p:tav tm="0">
                                          <p:val>
                                            <p:strVal val="#ppt_w*0.05"/>
                                          </p:val>
                                        </p:tav>
                                        <p:tav tm="100000">
                                          <p:val>
                                            <p:strVal val="#ppt_w"/>
                                          </p:val>
                                        </p:tav>
                                      </p:tavLst>
                                    </p:anim>
                                    <p:anim calcmode="lin" valueType="num">
                                      <p:cBhvr>
                                        <p:cTn id="50" dur="500" fill="hold"/>
                                        <p:tgtEl>
                                          <p:spTgt spid="130051">
                                            <p:txEl>
                                              <p:pRg st="10" end="10"/>
                                            </p:txEl>
                                          </p:spTgt>
                                        </p:tgtEl>
                                        <p:attrNameLst>
                                          <p:attrName>ppt_h</p:attrName>
                                        </p:attrNameLst>
                                      </p:cBhvr>
                                      <p:tavLst>
                                        <p:tav tm="0">
                                          <p:val>
                                            <p:strVal val="#ppt_h"/>
                                          </p:val>
                                        </p:tav>
                                        <p:tav tm="100000">
                                          <p:val>
                                            <p:strVal val="#ppt_h"/>
                                          </p:val>
                                        </p:tav>
                                      </p:tavLst>
                                    </p:anim>
                                    <p:anim calcmode="lin" valueType="num">
                                      <p:cBhvr>
                                        <p:cTn id="51" dur="500" fill="hold"/>
                                        <p:tgtEl>
                                          <p:spTgt spid="130051">
                                            <p:txEl>
                                              <p:pRg st="10" end="10"/>
                                            </p:txEl>
                                          </p:spTgt>
                                        </p:tgtEl>
                                        <p:attrNameLst>
                                          <p:attrName>ppt_x</p:attrName>
                                        </p:attrNameLst>
                                      </p:cBhvr>
                                      <p:tavLst>
                                        <p:tav tm="0">
                                          <p:val>
                                            <p:strVal val="#ppt_x-.2"/>
                                          </p:val>
                                        </p:tav>
                                        <p:tav tm="100000">
                                          <p:val>
                                            <p:strVal val="#ppt_x"/>
                                          </p:val>
                                        </p:tav>
                                      </p:tavLst>
                                    </p:anim>
                                    <p:anim calcmode="lin" valueType="num">
                                      <p:cBhvr>
                                        <p:cTn id="52" dur="500" fill="hold"/>
                                        <p:tgtEl>
                                          <p:spTgt spid="130051">
                                            <p:txEl>
                                              <p:pRg st="10" end="10"/>
                                            </p:txEl>
                                          </p:spTgt>
                                        </p:tgtEl>
                                        <p:attrNameLst>
                                          <p:attrName>ppt_y</p:attrName>
                                        </p:attrNameLst>
                                      </p:cBhvr>
                                      <p:tavLst>
                                        <p:tav tm="0">
                                          <p:val>
                                            <p:strVal val="#ppt_y"/>
                                          </p:val>
                                        </p:tav>
                                        <p:tav tm="100000">
                                          <p:val>
                                            <p:strVal val="#ppt_y"/>
                                          </p:val>
                                        </p:tav>
                                      </p:tavLst>
                                    </p:anim>
                                    <p:animEffect transition="in" filter="fade">
                                      <p:cBhvr>
                                        <p:cTn id="53" dur="500"/>
                                        <p:tgtEl>
                                          <p:spTgt spid="130051">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0050" grpId="0"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6978" name="Rectangle 2"/>
          <p:cNvSpPr>
            <a:spLocks noGrp="1" noChangeArrowheads="1"/>
          </p:cNvSpPr>
          <p:nvPr>
            <p:ph type="ctrTitle"/>
          </p:nvPr>
        </p:nvSpPr>
        <p:spPr>
          <a:xfrm>
            <a:off x="827088" y="620713"/>
            <a:ext cx="8113712" cy="5400675"/>
          </a:xfrm>
        </p:spPr>
        <p:txBody>
          <a:bodyPr/>
          <a:lstStyle/>
          <a:p>
            <a:pPr eaLnBrk="1" hangingPunct="1">
              <a:defRPr/>
            </a:pPr>
            <a:r>
              <a:rPr lang="it-IT" smtClean="0">
                <a:solidFill>
                  <a:srgbClr val="FFFF00"/>
                </a:solidFill>
                <a:latin typeface="Comic Sans MS" pitchFamily="66" charset="0"/>
              </a:rPr>
              <a:t/>
            </a:r>
            <a:br>
              <a:rPr lang="it-IT" smtClean="0">
                <a:solidFill>
                  <a:srgbClr val="FFFF00"/>
                </a:solidFill>
                <a:latin typeface="Comic Sans MS" pitchFamily="66" charset="0"/>
              </a:rPr>
            </a:br>
            <a:endParaRPr lang="it-IT" sz="6300" b="1" smtClean="0">
              <a:solidFill>
                <a:srgbClr val="FFFF00"/>
              </a:solidFill>
              <a:latin typeface="Comic Sans MS" pitchFamily="66" charset="0"/>
            </a:endParaRPr>
          </a:p>
        </p:txBody>
      </p:sp>
      <p:sp>
        <p:nvSpPr>
          <p:cNvPr id="126979" name="Rectangle 3"/>
          <p:cNvSpPr>
            <a:spLocks noChangeArrowheads="1"/>
          </p:cNvSpPr>
          <p:nvPr/>
        </p:nvSpPr>
        <p:spPr bwMode="auto">
          <a:xfrm>
            <a:off x="395288" y="389186"/>
            <a:ext cx="8391554" cy="5693866"/>
          </a:xfrm>
          <a:prstGeom prst="rect">
            <a:avLst/>
          </a:prstGeom>
          <a:noFill/>
          <a:ln w="9525">
            <a:noFill/>
            <a:miter lim="800000"/>
            <a:headEnd/>
            <a:tailEnd/>
          </a:ln>
        </p:spPr>
        <p:txBody>
          <a:bodyPr wrap="square" anchor="ctr">
            <a:spAutoFit/>
          </a:bodyPr>
          <a:lstStyle/>
          <a:p>
            <a:pPr algn="ctr"/>
            <a:r>
              <a:rPr lang="en-GB" altLang="it-IT" sz="2800" b="1" dirty="0">
                <a:solidFill>
                  <a:srgbClr val="FF3300"/>
                </a:solidFill>
              </a:rPr>
              <a:t>Change the form of the word in brackets and complete these sentences. </a:t>
            </a:r>
          </a:p>
          <a:p>
            <a:pPr algn="ctr"/>
            <a:endParaRPr lang="en-GB" altLang="it-IT" sz="2800" i="1" dirty="0"/>
          </a:p>
          <a:p>
            <a:endParaRPr lang="en-GB" altLang="it-IT" sz="2800" dirty="0">
              <a:solidFill>
                <a:srgbClr val="000000"/>
              </a:solidFill>
            </a:endParaRPr>
          </a:p>
          <a:p>
            <a:r>
              <a:rPr lang="en-GB" altLang="it-IT" sz="2800" dirty="0">
                <a:solidFill>
                  <a:srgbClr val="000000"/>
                </a:solidFill>
              </a:rPr>
              <a:t>Did you hear about the basketball ____________________who strangled a subordinate? (coach)</a:t>
            </a:r>
            <a:endParaRPr lang="it-IT" altLang="it-IT" sz="2800" dirty="0">
              <a:solidFill>
                <a:srgbClr val="000000"/>
              </a:solidFill>
            </a:endParaRPr>
          </a:p>
          <a:p>
            <a:endParaRPr lang="en-GB" altLang="it-IT" sz="2800" dirty="0">
              <a:solidFill>
                <a:srgbClr val="000000"/>
              </a:solidFill>
            </a:endParaRPr>
          </a:p>
          <a:p>
            <a:r>
              <a:rPr lang="en-GB" altLang="it-IT" sz="2800" dirty="0">
                <a:solidFill>
                  <a:srgbClr val="0000FF"/>
                </a:solidFill>
              </a:rPr>
              <a:t>We’re in danger of setting our ____________________too high. (expect)</a:t>
            </a:r>
            <a:endParaRPr lang="it-IT" altLang="it-IT" sz="2800" dirty="0">
              <a:solidFill>
                <a:srgbClr val="0000FF"/>
              </a:solidFill>
            </a:endParaRPr>
          </a:p>
          <a:p>
            <a:endParaRPr lang="en-GB" altLang="it-IT" sz="2800" dirty="0">
              <a:solidFill>
                <a:srgbClr val="0000FF"/>
              </a:solidFill>
            </a:endParaRPr>
          </a:p>
          <a:p>
            <a:r>
              <a:rPr lang="en-GB" altLang="it-IT" sz="2800" dirty="0">
                <a:solidFill>
                  <a:srgbClr val="000000"/>
                </a:solidFill>
              </a:rPr>
              <a:t>The board of  ____________________ meets four times a year. (direct)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26979">
                                            <p:txEl>
                                              <p:pRg st="0" end="0"/>
                                            </p:txEl>
                                          </p:spTgt>
                                        </p:tgtEl>
                                        <p:attrNameLst>
                                          <p:attrName>style.visibility</p:attrName>
                                        </p:attrNameLst>
                                      </p:cBhvr>
                                      <p:to>
                                        <p:strVal val="visible"/>
                                      </p:to>
                                    </p:set>
                                    <p:animEffect transition="in" filter="dissolve">
                                      <p:cBhvr>
                                        <p:cTn id="7" dur="500"/>
                                        <p:tgtEl>
                                          <p:spTgt spid="12697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126979">
                                            <p:txEl>
                                              <p:pRg st="3" end="3"/>
                                            </p:txEl>
                                          </p:spTgt>
                                        </p:tgtEl>
                                        <p:attrNameLst>
                                          <p:attrName>style.visibility</p:attrName>
                                        </p:attrNameLst>
                                      </p:cBhvr>
                                      <p:to>
                                        <p:strVal val="visible"/>
                                      </p:to>
                                    </p:set>
                                    <p:anim calcmode="lin" valueType="num">
                                      <p:cBhvr additive="base">
                                        <p:cTn id="12" dur="500" fill="hold"/>
                                        <p:tgtEl>
                                          <p:spTgt spid="126979">
                                            <p:txEl>
                                              <p:pRg st="3" end="3"/>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2697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5" presetClass="entr" presetSubtype="10" fill="hold" nodeType="clickEffect">
                                  <p:stCondLst>
                                    <p:cond delay="0"/>
                                  </p:stCondLst>
                                  <p:childTnLst>
                                    <p:set>
                                      <p:cBhvr>
                                        <p:cTn id="17" dur="1" fill="hold">
                                          <p:stCondLst>
                                            <p:cond delay="0"/>
                                          </p:stCondLst>
                                        </p:cTn>
                                        <p:tgtEl>
                                          <p:spTgt spid="126979">
                                            <p:txEl>
                                              <p:pRg st="5" end="5"/>
                                            </p:txEl>
                                          </p:spTgt>
                                        </p:tgtEl>
                                        <p:attrNameLst>
                                          <p:attrName>style.visibility</p:attrName>
                                        </p:attrNameLst>
                                      </p:cBhvr>
                                      <p:to>
                                        <p:strVal val="visible"/>
                                      </p:to>
                                    </p:set>
                                    <p:animEffect transition="in" filter="checkerboard(across)">
                                      <p:cBhvr>
                                        <p:cTn id="18" dur="500"/>
                                        <p:tgtEl>
                                          <p:spTgt spid="126979">
                                            <p:txEl>
                                              <p:pRg st="5" end="5"/>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4" presetClass="entr" presetSubtype="16" fill="hold" nodeType="clickEffect">
                                  <p:stCondLst>
                                    <p:cond delay="0"/>
                                  </p:stCondLst>
                                  <p:childTnLst>
                                    <p:set>
                                      <p:cBhvr>
                                        <p:cTn id="22" dur="1" fill="hold">
                                          <p:stCondLst>
                                            <p:cond delay="0"/>
                                          </p:stCondLst>
                                        </p:cTn>
                                        <p:tgtEl>
                                          <p:spTgt spid="126979">
                                            <p:txEl>
                                              <p:pRg st="7" end="7"/>
                                            </p:txEl>
                                          </p:spTgt>
                                        </p:tgtEl>
                                        <p:attrNameLst>
                                          <p:attrName>style.visibility</p:attrName>
                                        </p:attrNameLst>
                                      </p:cBhvr>
                                      <p:to>
                                        <p:strVal val="visible"/>
                                      </p:to>
                                    </p:set>
                                    <p:animEffect transition="in" filter="box(in)">
                                      <p:cBhvr>
                                        <p:cTn id="23" dur="500"/>
                                        <p:tgtEl>
                                          <p:spTgt spid="12697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1074" name="Rectangle 2"/>
          <p:cNvSpPr>
            <a:spLocks noGrp="1" noChangeArrowheads="1"/>
          </p:cNvSpPr>
          <p:nvPr>
            <p:ph type="ctrTitle"/>
          </p:nvPr>
        </p:nvSpPr>
        <p:spPr>
          <a:xfrm>
            <a:off x="357158" y="620713"/>
            <a:ext cx="8583642" cy="5400675"/>
          </a:xfrm>
        </p:spPr>
        <p:txBody>
          <a:bodyPr/>
          <a:lstStyle/>
          <a:p>
            <a:pPr eaLnBrk="1" hangingPunct="1">
              <a:defRPr/>
            </a:pPr>
            <a:r>
              <a:rPr lang="it-IT" dirty="0" smtClean="0">
                <a:solidFill>
                  <a:srgbClr val="FFFF00"/>
                </a:solidFill>
                <a:latin typeface="Comic Sans MS" pitchFamily="66" charset="0"/>
              </a:rPr>
              <a:t/>
            </a:r>
            <a:br>
              <a:rPr lang="it-IT" dirty="0" smtClean="0">
                <a:solidFill>
                  <a:srgbClr val="FFFF00"/>
                </a:solidFill>
                <a:latin typeface="Comic Sans MS" pitchFamily="66" charset="0"/>
              </a:rPr>
            </a:br>
            <a:endParaRPr lang="it-IT" sz="6300" b="1" dirty="0" smtClean="0">
              <a:solidFill>
                <a:srgbClr val="FFFF00"/>
              </a:solidFill>
              <a:latin typeface="Comic Sans MS" pitchFamily="66" charset="0"/>
            </a:endParaRPr>
          </a:p>
        </p:txBody>
      </p:sp>
      <p:sp>
        <p:nvSpPr>
          <p:cNvPr id="131075" name="Rectangle 3"/>
          <p:cNvSpPr>
            <a:spLocks noChangeArrowheads="1"/>
          </p:cNvSpPr>
          <p:nvPr/>
        </p:nvSpPr>
        <p:spPr bwMode="auto">
          <a:xfrm>
            <a:off x="395288" y="603836"/>
            <a:ext cx="8391554" cy="5262979"/>
          </a:xfrm>
          <a:prstGeom prst="rect">
            <a:avLst/>
          </a:prstGeom>
          <a:noFill/>
          <a:ln w="9525">
            <a:noFill/>
            <a:miter lim="800000"/>
            <a:headEnd/>
            <a:tailEnd/>
          </a:ln>
        </p:spPr>
        <p:txBody>
          <a:bodyPr wrap="square" anchor="ctr">
            <a:spAutoFit/>
          </a:bodyPr>
          <a:lstStyle/>
          <a:p>
            <a:pPr algn="ctr"/>
            <a:r>
              <a:rPr lang="en-GB" altLang="it-IT" sz="2800" b="1" dirty="0">
                <a:solidFill>
                  <a:srgbClr val="FF3300"/>
                </a:solidFill>
              </a:rPr>
              <a:t>Change the form of the word in brackets and complete these sentences. </a:t>
            </a:r>
          </a:p>
          <a:p>
            <a:pPr algn="ctr"/>
            <a:endParaRPr lang="en-GB" altLang="it-IT" sz="2800" i="1" dirty="0"/>
          </a:p>
          <a:p>
            <a:endParaRPr lang="en-GB" altLang="it-IT" sz="2800" dirty="0">
              <a:solidFill>
                <a:srgbClr val="000000"/>
              </a:solidFill>
            </a:endParaRPr>
          </a:p>
          <a:p>
            <a:r>
              <a:rPr lang="en-GB" altLang="it-IT" sz="2800" dirty="0">
                <a:solidFill>
                  <a:srgbClr val="000000"/>
                </a:solidFill>
              </a:rPr>
              <a:t>Did you hear about the basketball </a:t>
            </a:r>
            <a:r>
              <a:rPr lang="en-GB" altLang="it-IT" sz="2800" dirty="0">
                <a:solidFill>
                  <a:srgbClr val="FF3300"/>
                </a:solidFill>
              </a:rPr>
              <a:t>COACH </a:t>
            </a:r>
            <a:r>
              <a:rPr lang="en-GB" altLang="it-IT" sz="2800" dirty="0">
                <a:solidFill>
                  <a:srgbClr val="000000"/>
                </a:solidFill>
              </a:rPr>
              <a:t>who strangled a subordinate? (coach)</a:t>
            </a:r>
            <a:endParaRPr lang="it-IT" altLang="it-IT" sz="2800" dirty="0">
              <a:solidFill>
                <a:srgbClr val="000000"/>
              </a:solidFill>
            </a:endParaRPr>
          </a:p>
          <a:p>
            <a:endParaRPr lang="en-GB" altLang="it-IT" sz="2800" dirty="0">
              <a:solidFill>
                <a:srgbClr val="000000"/>
              </a:solidFill>
            </a:endParaRPr>
          </a:p>
          <a:p>
            <a:r>
              <a:rPr lang="en-GB" altLang="it-IT" sz="2800" dirty="0">
                <a:solidFill>
                  <a:srgbClr val="0000FF"/>
                </a:solidFill>
              </a:rPr>
              <a:t>We’re in danger of setting our </a:t>
            </a:r>
            <a:r>
              <a:rPr lang="en-GB" altLang="it-IT" sz="2800" dirty="0">
                <a:solidFill>
                  <a:srgbClr val="FF3300"/>
                </a:solidFill>
              </a:rPr>
              <a:t>EXPECTATION </a:t>
            </a:r>
            <a:r>
              <a:rPr lang="en-GB" altLang="it-IT" sz="2800" dirty="0">
                <a:solidFill>
                  <a:srgbClr val="0000FF"/>
                </a:solidFill>
              </a:rPr>
              <a:t>too high. (expect)</a:t>
            </a:r>
            <a:endParaRPr lang="it-IT" altLang="it-IT" sz="2800" dirty="0">
              <a:solidFill>
                <a:srgbClr val="0000FF"/>
              </a:solidFill>
            </a:endParaRPr>
          </a:p>
          <a:p>
            <a:endParaRPr lang="en-GB" altLang="it-IT" sz="2800" dirty="0">
              <a:solidFill>
                <a:srgbClr val="0000FF"/>
              </a:solidFill>
            </a:endParaRPr>
          </a:p>
          <a:p>
            <a:r>
              <a:rPr lang="en-GB" altLang="it-IT" sz="2800" dirty="0">
                <a:solidFill>
                  <a:srgbClr val="000000"/>
                </a:solidFill>
              </a:rPr>
              <a:t>The board of  </a:t>
            </a:r>
            <a:r>
              <a:rPr lang="en-GB" altLang="it-IT" sz="2800" dirty="0">
                <a:solidFill>
                  <a:srgbClr val="FF3300"/>
                </a:solidFill>
              </a:rPr>
              <a:t>DIRECTORS</a:t>
            </a:r>
            <a:r>
              <a:rPr lang="en-GB" altLang="it-IT" sz="2800" dirty="0">
                <a:solidFill>
                  <a:srgbClr val="000000"/>
                </a:solidFill>
              </a:rPr>
              <a:t> meets four times a year. (direct)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31075">
                                            <p:txEl>
                                              <p:pRg st="0" end="0"/>
                                            </p:txEl>
                                          </p:spTgt>
                                        </p:tgtEl>
                                        <p:attrNameLst>
                                          <p:attrName>style.visibility</p:attrName>
                                        </p:attrNameLst>
                                      </p:cBhvr>
                                      <p:to>
                                        <p:strVal val="visible"/>
                                      </p:to>
                                    </p:set>
                                    <p:animEffect transition="in" filter="dissolve">
                                      <p:cBhvr>
                                        <p:cTn id="7" dur="500"/>
                                        <p:tgtEl>
                                          <p:spTgt spid="13107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131075">
                                            <p:txEl>
                                              <p:pRg st="3" end="3"/>
                                            </p:txEl>
                                          </p:spTgt>
                                        </p:tgtEl>
                                        <p:attrNameLst>
                                          <p:attrName>style.visibility</p:attrName>
                                        </p:attrNameLst>
                                      </p:cBhvr>
                                      <p:to>
                                        <p:strVal val="visible"/>
                                      </p:to>
                                    </p:set>
                                    <p:anim calcmode="lin" valueType="num">
                                      <p:cBhvr additive="base">
                                        <p:cTn id="12" dur="500" fill="hold"/>
                                        <p:tgtEl>
                                          <p:spTgt spid="131075">
                                            <p:txEl>
                                              <p:pRg st="3" end="3"/>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3107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5" presetClass="entr" presetSubtype="10" fill="hold" nodeType="clickEffect">
                                  <p:stCondLst>
                                    <p:cond delay="0"/>
                                  </p:stCondLst>
                                  <p:childTnLst>
                                    <p:set>
                                      <p:cBhvr>
                                        <p:cTn id="17" dur="1" fill="hold">
                                          <p:stCondLst>
                                            <p:cond delay="0"/>
                                          </p:stCondLst>
                                        </p:cTn>
                                        <p:tgtEl>
                                          <p:spTgt spid="131075">
                                            <p:txEl>
                                              <p:pRg st="5" end="5"/>
                                            </p:txEl>
                                          </p:spTgt>
                                        </p:tgtEl>
                                        <p:attrNameLst>
                                          <p:attrName>style.visibility</p:attrName>
                                        </p:attrNameLst>
                                      </p:cBhvr>
                                      <p:to>
                                        <p:strVal val="visible"/>
                                      </p:to>
                                    </p:set>
                                    <p:animEffect transition="in" filter="checkerboard(across)">
                                      <p:cBhvr>
                                        <p:cTn id="18" dur="500"/>
                                        <p:tgtEl>
                                          <p:spTgt spid="131075">
                                            <p:txEl>
                                              <p:pRg st="5" end="5"/>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4" presetClass="entr" presetSubtype="16" fill="hold" nodeType="clickEffect">
                                  <p:stCondLst>
                                    <p:cond delay="0"/>
                                  </p:stCondLst>
                                  <p:childTnLst>
                                    <p:set>
                                      <p:cBhvr>
                                        <p:cTn id="22" dur="1" fill="hold">
                                          <p:stCondLst>
                                            <p:cond delay="0"/>
                                          </p:stCondLst>
                                        </p:cTn>
                                        <p:tgtEl>
                                          <p:spTgt spid="131075">
                                            <p:txEl>
                                              <p:pRg st="7" end="7"/>
                                            </p:txEl>
                                          </p:spTgt>
                                        </p:tgtEl>
                                        <p:attrNameLst>
                                          <p:attrName>style.visibility</p:attrName>
                                        </p:attrNameLst>
                                      </p:cBhvr>
                                      <p:to>
                                        <p:strVal val="visible"/>
                                      </p:to>
                                    </p:set>
                                    <p:animEffect transition="in" filter="box(in)">
                                      <p:cBhvr>
                                        <p:cTn id="23" dur="500"/>
                                        <p:tgtEl>
                                          <p:spTgt spid="13107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28596" y="428604"/>
            <a:ext cx="8229600" cy="6143668"/>
          </a:xfrm>
        </p:spPr>
        <p:txBody>
          <a:bodyPr>
            <a:normAutofit lnSpcReduction="10000"/>
          </a:bodyPr>
          <a:lstStyle/>
          <a:p>
            <a:pPr algn="just">
              <a:buFont typeface="Wingdings" pitchFamily="2" charset="2"/>
              <a:buChar char="Ø"/>
            </a:pPr>
            <a:r>
              <a:rPr lang="en-US" dirty="0" smtClean="0"/>
              <a:t>Infrastructure &amp; facilities – public sector funding to keep them up</a:t>
            </a:r>
          </a:p>
          <a:p>
            <a:pPr algn="just">
              <a:buFont typeface="Wingdings" pitchFamily="2" charset="2"/>
              <a:buChar char="Ø"/>
            </a:pPr>
            <a:r>
              <a:rPr lang="en-US" dirty="0" smtClean="0"/>
              <a:t>Tourist information services – Although TIOs are mostly organized and managed at local/regional level, it is a central authority who decides the basic policy &amp; structure</a:t>
            </a:r>
          </a:p>
          <a:p>
            <a:pPr algn="just">
              <a:buFont typeface="Wingdings" pitchFamily="2" charset="2"/>
              <a:buChar char="Ø"/>
            </a:pPr>
            <a:r>
              <a:rPr lang="en-US" dirty="0" smtClean="0"/>
              <a:t>Advice &amp; training – the influence of national legislation on tourism practices in private tourism companies</a:t>
            </a:r>
          </a:p>
          <a:p>
            <a:pPr algn="just"/>
            <a:r>
              <a:rPr lang="en-US" dirty="0" smtClean="0"/>
              <a:t>A mission statement</a:t>
            </a:r>
          </a:p>
          <a:p>
            <a:pPr algn="just"/>
            <a:r>
              <a:rPr lang="en-US" dirty="0" smtClean="0"/>
              <a:t>Regional tourism boards</a:t>
            </a:r>
          </a:p>
          <a:p>
            <a:pPr algn="just"/>
            <a:r>
              <a:rPr lang="en-US" dirty="0" smtClean="0"/>
              <a:t>UNWTO</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dirty="0" smtClean="0"/>
              <a:t>Morphological suffixes</a:t>
            </a:r>
            <a:endParaRPr lang="en-US" dirty="0"/>
          </a:p>
        </p:txBody>
      </p:sp>
      <p:sp>
        <p:nvSpPr>
          <p:cNvPr id="3" name="Segnaposto contenuto 2"/>
          <p:cNvSpPr>
            <a:spLocks noGrp="1"/>
          </p:cNvSpPr>
          <p:nvPr>
            <p:ph idx="1"/>
          </p:nvPr>
        </p:nvSpPr>
        <p:spPr>
          <a:xfrm>
            <a:off x="0" y="1600200"/>
            <a:ext cx="8686800" cy="4829196"/>
          </a:xfrm>
        </p:spPr>
        <p:txBody>
          <a:bodyPr>
            <a:normAutofit fontScale="92500" lnSpcReduction="10000"/>
          </a:bodyPr>
          <a:lstStyle/>
          <a:p>
            <a:pPr>
              <a:buNone/>
            </a:pPr>
            <a:r>
              <a:rPr lang="en-US" dirty="0" smtClean="0"/>
              <a:t>	Market research and national brand image</a:t>
            </a:r>
          </a:p>
          <a:p>
            <a:pPr>
              <a:buNone/>
            </a:pPr>
            <a:r>
              <a:rPr lang="en-US" dirty="0" smtClean="0"/>
              <a:t>	Most people ……………… (association) the word brand with makes of car, clothes, watches, or drinks, but …………. (nation) tourism authorities try to promote a brand image for their own country.  The idea is …….. (work) on the different things people associate with your country. These things are often quite ……. (vary), it’s important to bring them together into a smaller number of broad ………. (conceptualize). …………… (type) a country might create a brand image using two, three, or four broad concepts.</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00063" y="142875"/>
            <a:ext cx="8229600" cy="1139825"/>
          </a:xfrm>
        </p:spPr>
        <p:txBody>
          <a:bodyPr>
            <a:normAutofit/>
          </a:bodyPr>
          <a:lstStyle/>
          <a:p>
            <a:pPr eaLnBrk="1" hangingPunct="1">
              <a:defRPr/>
            </a:pPr>
            <a:r>
              <a:rPr lang="en-GB" dirty="0" smtClean="0">
                <a:solidFill>
                  <a:srgbClr val="92D050"/>
                </a:solidFill>
              </a:rPr>
              <a:t>Phonetics</a:t>
            </a:r>
            <a:endParaRPr lang="en-GB" sz="3200" dirty="0" smtClean="0">
              <a:solidFill>
                <a:srgbClr val="92D050"/>
              </a:solidFill>
            </a:endParaRPr>
          </a:p>
        </p:txBody>
      </p:sp>
      <p:graphicFrame>
        <p:nvGraphicFramePr>
          <p:cNvPr id="8" name="Segnaposto contenuto 7"/>
          <p:cNvGraphicFramePr>
            <a:graphicFrameLocks noGrp="1"/>
          </p:cNvGraphicFramePr>
          <p:nvPr>
            <p:ph idx="1"/>
          </p:nvPr>
        </p:nvGraphicFramePr>
        <p:xfrm>
          <a:off x="500034" y="1285860"/>
          <a:ext cx="8229600" cy="54292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dirty="0" smtClean="0"/>
              <a:t>Brand image</a:t>
            </a:r>
            <a:endParaRPr lang="en-US" dirty="0"/>
          </a:p>
        </p:txBody>
      </p:sp>
      <p:sp>
        <p:nvSpPr>
          <p:cNvPr id="3" name="Segnaposto contenuto 2"/>
          <p:cNvSpPr>
            <a:spLocks noGrp="1"/>
          </p:cNvSpPr>
          <p:nvPr>
            <p:ph idx="1"/>
          </p:nvPr>
        </p:nvSpPr>
        <p:spPr/>
        <p:txBody>
          <a:bodyPr>
            <a:normAutofit fontScale="77500" lnSpcReduction="20000"/>
          </a:bodyPr>
          <a:lstStyle/>
          <a:p>
            <a:r>
              <a:rPr lang="en-US" sz="3800" dirty="0" smtClean="0"/>
              <a:t>What is a Brand?</a:t>
            </a:r>
          </a:p>
          <a:p>
            <a:r>
              <a:rPr lang="en-US" sz="3800" dirty="0" smtClean="0"/>
              <a:t>What is Brand image?</a:t>
            </a:r>
          </a:p>
          <a:p>
            <a:pPr>
              <a:buNone/>
              <a:defRPr/>
            </a:pPr>
            <a:endParaRPr lang="it-IT" sz="3800" dirty="0" smtClean="0">
              <a:solidFill>
                <a:srgbClr val="FFCC00"/>
              </a:solidFill>
            </a:endParaRPr>
          </a:p>
          <a:p>
            <a:pPr>
              <a:defRPr/>
            </a:pPr>
            <a:r>
              <a:rPr lang="it-IT" sz="3800" dirty="0" smtClean="0">
                <a:solidFill>
                  <a:srgbClr val="0000FF"/>
                </a:solidFill>
              </a:rPr>
              <a:t>The </a:t>
            </a:r>
            <a:r>
              <a:rPr lang="it-IT" sz="3800" dirty="0" err="1" smtClean="0">
                <a:solidFill>
                  <a:srgbClr val="0000FF"/>
                </a:solidFill>
              </a:rPr>
              <a:t>name</a:t>
            </a:r>
            <a:r>
              <a:rPr lang="it-IT" sz="3800" dirty="0" smtClean="0">
                <a:solidFill>
                  <a:srgbClr val="0000FF"/>
                </a:solidFill>
              </a:rPr>
              <a:t> </a:t>
            </a:r>
            <a:r>
              <a:rPr lang="it-IT" sz="3800" dirty="0" err="1" smtClean="0">
                <a:solidFill>
                  <a:srgbClr val="0000FF"/>
                </a:solidFill>
              </a:rPr>
              <a:t>of</a:t>
            </a:r>
            <a:r>
              <a:rPr lang="it-IT" sz="3800" dirty="0" smtClean="0">
                <a:solidFill>
                  <a:srgbClr val="0000FF"/>
                </a:solidFill>
              </a:rPr>
              <a:t> a </a:t>
            </a:r>
            <a:r>
              <a:rPr lang="it-IT" sz="3800" dirty="0" err="1" smtClean="0">
                <a:solidFill>
                  <a:srgbClr val="0000FF"/>
                </a:solidFill>
              </a:rPr>
              <a:t>products</a:t>
            </a:r>
            <a:r>
              <a:rPr lang="it-IT" sz="3800" dirty="0" smtClean="0">
                <a:solidFill>
                  <a:srgbClr val="0000FF"/>
                </a:solidFill>
              </a:rPr>
              <a:t>, The </a:t>
            </a:r>
            <a:r>
              <a:rPr lang="it-IT" sz="3800" dirty="0" err="1" smtClean="0">
                <a:solidFill>
                  <a:srgbClr val="0000FF"/>
                </a:solidFill>
              </a:rPr>
              <a:t>image</a:t>
            </a:r>
            <a:r>
              <a:rPr lang="it-IT" sz="3800" dirty="0" smtClean="0">
                <a:solidFill>
                  <a:srgbClr val="0000FF"/>
                </a:solidFill>
              </a:rPr>
              <a:t> </a:t>
            </a:r>
            <a:r>
              <a:rPr lang="it-IT" sz="3800" dirty="0" err="1" smtClean="0">
                <a:solidFill>
                  <a:srgbClr val="0000FF"/>
                </a:solidFill>
              </a:rPr>
              <a:t>of</a:t>
            </a:r>
            <a:r>
              <a:rPr lang="it-IT" sz="3800" dirty="0" smtClean="0">
                <a:solidFill>
                  <a:srgbClr val="0000FF"/>
                </a:solidFill>
              </a:rPr>
              <a:t> a company/</a:t>
            </a:r>
            <a:r>
              <a:rPr lang="it-IT" sz="3800" dirty="0" err="1" smtClean="0">
                <a:solidFill>
                  <a:srgbClr val="0000FF"/>
                </a:solidFill>
              </a:rPr>
              <a:t>destination</a:t>
            </a:r>
            <a:r>
              <a:rPr lang="it-IT" sz="3800" dirty="0" smtClean="0">
                <a:solidFill>
                  <a:srgbClr val="0000FF"/>
                </a:solidFill>
              </a:rPr>
              <a:t> in the market</a:t>
            </a:r>
          </a:p>
          <a:p>
            <a:pPr>
              <a:defRPr/>
            </a:pPr>
            <a:r>
              <a:rPr lang="it-IT" sz="3800" dirty="0" smtClean="0">
                <a:solidFill>
                  <a:srgbClr val="FF0000"/>
                </a:solidFill>
              </a:rPr>
              <a:t>The </a:t>
            </a:r>
            <a:r>
              <a:rPr lang="it-IT" sz="3800" dirty="0" err="1" smtClean="0">
                <a:solidFill>
                  <a:srgbClr val="FF0000"/>
                </a:solidFill>
              </a:rPr>
              <a:t>name</a:t>
            </a:r>
            <a:r>
              <a:rPr lang="it-IT" sz="3800" dirty="0" smtClean="0">
                <a:solidFill>
                  <a:srgbClr val="FF0000"/>
                </a:solidFill>
              </a:rPr>
              <a:t> </a:t>
            </a:r>
            <a:r>
              <a:rPr lang="it-IT" sz="3800" dirty="0" err="1" smtClean="0">
                <a:solidFill>
                  <a:srgbClr val="FF0000"/>
                </a:solidFill>
              </a:rPr>
              <a:t>used</a:t>
            </a:r>
            <a:r>
              <a:rPr lang="it-IT" sz="3800" dirty="0" smtClean="0">
                <a:solidFill>
                  <a:srgbClr val="FF0000"/>
                </a:solidFill>
              </a:rPr>
              <a:t> </a:t>
            </a:r>
            <a:r>
              <a:rPr lang="it-IT" sz="3800" dirty="0" err="1" smtClean="0">
                <a:solidFill>
                  <a:srgbClr val="FF0000"/>
                </a:solidFill>
              </a:rPr>
              <a:t>to</a:t>
            </a:r>
            <a:r>
              <a:rPr lang="it-IT" sz="3800" dirty="0" smtClean="0">
                <a:solidFill>
                  <a:srgbClr val="FF0000"/>
                </a:solidFill>
              </a:rPr>
              <a:t> </a:t>
            </a:r>
            <a:r>
              <a:rPr lang="it-IT" sz="3800" dirty="0" err="1" smtClean="0">
                <a:solidFill>
                  <a:srgbClr val="FF0000"/>
                </a:solidFill>
              </a:rPr>
              <a:t>recognize</a:t>
            </a:r>
            <a:r>
              <a:rPr lang="it-IT" sz="3800" dirty="0" smtClean="0">
                <a:solidFill>
                  <a:srgbClr val="FF0000"/>
                </a:solidFill>
              </a:rPr>
              <a:t> a company in the market</a:t>
            </a:r>
          </a:p>
          <a:p>
            <a:pPr>
              <a:defRPr/>
            </a:pPr>
            <a:r>
              <a:rPr lang="it-IT" sz="3800" dirty="0" smtClean="0"/>
              <a:t>The </a:t>
            </a:r>
            <a:r>
              <a:rPr lang="it-IT" sz="3800" dirty="0" err="1" smtClean="0"/>
              <a:t>identifying</a:t>
            </a:r>
            <a:r>
              <a:rPr lang="it-IT" sz="3800" dirty="0" smtClean="0"/>
              <a:t> </a:t>
            </a:r>
            <a:r>
              <a:rPr lang="it-IT" sz="3800" dirty="0" err="1" smtClean="0"/>
              <a:t>symbol</a:t>
            </a:r>
            <a:r>
              <a:rPr lang="it-IT" sz="3800" dirty="0" smtClean="0"/>
              <a:t>/</a:t>
            </a:r>
            <a:r>
              <a:rPr lang="it-IT" sz="3800" dirty="0" err="1" smtClean="0"/>
              <a:t>sign</a:t>
            </a:r>
            <a:r>
              <a:rPr lang="it-IT" sz="3800" dirty="0" smtClean="0"/>
              <a:t> </a:t>
            </a:r>
            <a:r>
              <a:rPr lang="it-IT" sz="3800" dirty="0" err="1" smtClean="0"/>
              <a:t>of</a:t>
            </a:r>
            <a:r>
              <a:rPr lang="it-IT" sz="3800" dirty="0" smtClean="0"/>
              <a:t> a company</a:t>
            </a:r>
          </a:p>
          <a:p>
            <a:pPr>
              <a:defRPr/>
            </a:pPr>
            <a:r>
              <a:rPr lang="it-IT" sz="3800" dirty="0" smtClean="0">
                <a:solidFill>
                  <a:srgbClr val="FFFF00"/>
                </a:solidFill>
                <a:effectLst>
                  <a:outerShdw blurRad="38100" dist="38100" dir="2700000" algn="tl">
                    <a:srgbClr val="C0C0C0"/>
                  </a:outerShdw>
                </a:effectLst>
              </a:rPr>
              <a:t>THE IDENTIFYING SYMBOLS AND VALUES OF A COUNTRY, COMMUNICATED TO THE OUTSIDE </a:t>
            </a:r>
          </a:p>
          <a:p>
            <a:endParaRPr lang="en-US" dirty="0" smtClean="0"/>
          </a:p>
          <a:p>
            <a:endParaRPr lang="en-US" dirty="0" smtClean="0"/>
          </a:p>
          <a:p>
            <a:pPr>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22" name="Rectangle 2"/>
          <p:cNvSpPr>
            <a:spLocks noGrp="1" noChangeArrowheads="1"/>
          </p:cNvSpPr>
          <p:nvPr>
            <p:ph type="ctrTitle"/>
          </p:nvPr>
        </p:nvSpPr>
        <p:spPr>
          <a:xfrm>
            <a:off x="571472" y="620713"/>
            <a:ext cx="8369328" cy="5400675"/>
          </a:xfrm>
        </p:spPr>
        <p:txBody>
          <a:bodyPr/>
          <a:lstStyle/>
          <a:p>
            <a:pPr eaLnBrk="1" hangingPunct="1">
              <a:defRPr/>
            </a:pPr>
            <a:r>
              <a:rPr lang="it-IT" dirty="0" smtClean="0">
                <a:solidFill>
                  <a:srgbClr val="FFFF00"/>
                </a:solidFill>
                <a:latin typeface="Comic Sans MS" pitchFamily="66" charset="0"/>
              </a:rPr>
              <a:t/>
            </a:r>
            <a:br>
              <a:rPr lang="it-IT" dirty="0" smtClean="0">
                <a:solidFill>
                  <a:srgbClr val="FFFF00"/>
                </a:solidFill>
                <a:latin typeface="Comic Sans MS" pitchFamily="66" charset="0"/>
              </a:rPr>
            </a:br>
            <a:endParaRPr lang="it-IT" sz="6300" b="1" dirty="0" smtClean="0">
              <a:solidFill>
                <a:srgbClr val="FFFF00"/>
              </a:solidFill>
              <a:latin typeface="Comic Sans MS" pitchFamily="66" charset="0"/>
            </a:endParaRPr>
          </a:p>
        </p:txBody>
      </p:sp>
      <p:sp>
        <p:nvSpPr>
          <p:cNvPr id="133123" name="Rectangle 3"/>
          <p:cNvSpPr>
            <a:spLocks noChangeArrowheads="1"/>
          </p:cNvSpPr>
          <p:nvPr/>
        </p:nvSpPr>
        <p:spPr bwMode="auto">
          <a:xfrm>
            <a:off x="611188" y="0"/>
            <a:ext cx="7993062" cy="5816977"/>
          </a:xfrm>
          <a:prstGeom prst="rect">
            <a:avLst/>
          </a:prstGeom>
          <a:noFill/>
          <a:ln w="9525">
            <a:noFill/>
            <a:miter lim="800000"/>
            <a:headEnd/>
            <a:tailEnd/>
          </a:ln>
          <a:effectLst/>
        </p:spPr>
        <p:txBody>
          <a:bodyPr>
            <a:spAutoFit/>
          </a:bodyPr>
          <a:lstStyle/>
          <a:p>
            <a:pPr>
              <a:defRPr/>
            </a:pPr>
            <a:endParaRPr lang="it-IT" sz="4000" dirty="0">
              <a:solidFill>
                <a:schemeClr val="accent1"/>
              </a:solidFill>
            </a:endParaRPr>
          </a:p>
          <a:p>
            <a:pPr>
              <a:defRPr/>
            </a:pPr>
            <a:r>
              <a:rPr lang="it-IT" sz="4000" dirty="0" err="1">
                <a:solidFill>
                  <a:schemeClr val="accent1"/>
                </a:solidFill>
              </a:rPr>
              <a:t>Definition</a:t>
            </a:r>
            <a:r>
              <a:rPr lang="it-IT" sz="4000" dirty="0">
                <a:solidFill>
                  <a:schemeClr val="accent1"/>
                </a:solidFill>
              </a:rPr>
              <a:t> </a:t>
            </a:r>
            <a:r>
              <a:rPr lang="it-IT" sz="4000" dirty="0" err="1">
                <a:solidFill>
                  <a:schemeClr val="accent1"/>
                </a:solidFill>
              </a:rPr>
              <a:t>of</a:t>
            </a:r>
            <a:r>
              <a:rPr lang="it-IT" sz="4000" dirty="0">
                <a:solidFill>
                  <a:schemeClr val="accent1"/>
                </a:solidFill>
              </a:rPr>
              <a:t> “</a:t>
            </a:r>
            <a:r>
              <a:rPr lang="it-IT" sz="4000" dirty="0" err="1">
                <a:solidFill>
                  <a:schemeClr val="accent1"/>
                </a:solidFill>
              </a:rPr>
              <a:t>brand</a:t>
            </a:r>
            <a:r>
              <a:rPr lang="it-IT" sz="4000" dirty="0">
                <a:solidFill>
                  <a:schemeClr val="accent1"/>
                </a:solidFill>
              </a:rPr>
              <a:t>”</a:t>
            </a:r>
          </a:p>
          <a:p>
            <a:pPr>
              <a:defRPr/>
            </a:pPr>
            <a:endParaRPr lang="it-IT" dirty="0">
              <a:solidFill>
                <a:srgbClr val="FF0000"/>
              </a:solidFill>
              <a:effectLst>
                <a:outerShdw blurRad="38100" dist="38100" dir="2700000" algn="tl">
                  <a:srgbClr val="C0C0C0"/>
                </a:outerShdw>
              </a:effectLst>
            </a:endParaRPr>
          </a:p>
          <a:p>
            <a:pPr>
              <a:defRPr/>
            </a:pPr>
            <a:endParaRPr lang="it-IT" b="1" dirty="0">
              <a:solidFill>
                <a:srgbClr val="6666FF"/>
              </a:solidFill>
            </a:endParaRPr>
          </a:p>
          <a:p>
            <a:pPr algn="just">
              <a:defRPr/>
            </a:pPr>
            <a:r>
              <a:rPr lang="it-IT" sz="3200" b="1" dirty="0">
                <a:solidFill>
                  <a:schemeClr val="tx2">
                    <a:lumMod val="75000"/>
                  </a:schemeClr>
                </a:solidFill>
              </a:rPr>
              <a:t>“</a:t>
            </a:r>
            <a:r>
              <a:rPr lang="it-IT" sz="3200" b="1" dirty="0" err="1">
                <a:solidFill>
                  <a:schemeClr val="tx2">
                    <a:lumMod val="75000"/>
                  </a:schemeClr>
                </a:solidFill>
              </a:rPr>
              <a:t>Simply</a:t>
            </a:r>
            <a:r>
              <a:rPr lang="it-IT" sz="3200" b="1" dirty="0">
                <a:solidFill>
                  <a:schemeClr val="tx2">
                    <a:lumMod val="75000"/>
                  </a:schemeClr>
                </a:solidFill>
              </a:rPr>
              <a:t> put, a </a:t>
            </a:r>
            <a:r>
              <a:rPr lang="it-IT" sz="3200" b="1" dirty="0" err="1">
                <a:solidFill>
                  <a:schemeClr val="tx2">
                    <a:lumMod val="75000"/>
                  </a:schemeClr>
                </a:solidFill>
              </a:rPr>
              <a:t>brand</a:t>
            </a:r>
            <a:r>
              <a:rPr lang="it-IT" sz="3200" b="1" dirty="0">
                <a:solidFill>
                  <a:schemeClr val="tx2">
                    <a:lumMod val="75000"/>
                  </a:schemeClr>
                </a:solidFill>
              </a:rPr>
              <a:t> </a:t>
            </a:r>
            <a:r>
              <a:rPr lang="it-IT" sz="3200" b="1" dirty="0" err="1">
                <a:solidFill>
                  <a:schemeClr val="tx2">
                    <a:lumMod val="75000"/>
                  </a:schemeClr>
                </a:solidFill>
              </a:rPr>
              <a:t>is</a:t>
            </a:r>
            <a:r>
              <a:rPr lang="it-IT" sz="3200" b="1" dirty="0">
                <a:solidFill>
                  <a:schemeClr val="tx2">
                    <a:lumMod val="75000"/>
                  </a:schemeClr>
                </a:solidFill>
              </a:rPr>
              <a:t> a promise. </a:t>
            </a:r>
            <a:r>
              <a:rPr lang="it-IT" sz="3200" b="1" dirty="0" err="1">
                <a:solidFill>
                  <a:schemeClr val="tx2">
                    <a:lumMod val="75000"/>
                  </a:schemeClr>
                </a:solidFill>
              </a:rPr>
              <a:t>By</a:t>
            </a:r>
            <a:r>
              <a:rPr lang="it-IT" sz="3200" b="1" dirty="0">
                <a:solidFill>
                  <a:schemeClr val="tx2">
                    <a:lumMod val="75000"/>
                  </a:schemeClr>
                </a:solidFill>
              </a:rPr>
              <a:t> </a:t>
            </a:r>
            <a:r>
              <a:rPr lang="it-IT" sz="3200" b="1" dirty="0" err="1">
                <a:solidFill>
                  <a:schemeClr val="tx2">
                    <a:lumMod val="75000"/>
                  </a:schemeClr>
                </a:solidFill>
              </a:rPr>
              <a:t>identifying</a:t>
            </a:r>
            <a:r>
              <a:rPr lang="it-IT" sz="3200" b="1" dirty="0">
                <a:solidFill>
                  <a:schemeClr val="tx2">
                    <a:lumMod val="75000"/>
                  </a:schemeClr>
                </a:solidFill>
              </a:rPr>
              <a:t> and </a:t>
            </a:r>
            <a:r>
              <a:rPr lang="it-IT" sz="3200" b="1" dirty="0" err="1">
                <a:solidFill>
                  <a:schemeClr val="tx2">
                    <a:lumMod val="75000"/>
                  </a:schemeClr>
                </a:solidFill>
              </a:rPr>
              <a:t>authenticating</a:t>
            </a:r>
            <a:r>
              <a:rPr lang="it-IT" sz="3200" b="1" dirty="0">
                <a:solidFill>
                  <a:schemeClr val="tx2">
                    <a:lumMod val="75000"/>
                  </a:schemeClr>
                </a:solidFill>
              </a:rPr>
              <a:t> a </a:t>
            </a:r>
            <a:r>
              <a:rPr lang="it-IT" sz="3200" b="1" dirty="0" err="1">
                <a:solidFill>
                  <a:schemeClr val="tx2">
                    <a:lumMod val="75000"/>
                  </a:schemeClr>
                </a:solidFill>
              </a:rPr>
              <a:t>product</a:t>
            </a:r>
            <a:r>
              <a:rPr lang="it-IT" sz="3200" b="1" dirty="0">
                <a:solidFill>
                  <a:schemeClr val="tx2">
                    <a:lumMod val="75000"/>
                  </a:schemeClr>
                </a:solidFill>
              </a:rPr>
              <a:t> or service, </a:t>
            </a:r>
            <a:r>
              <a:rPr lang="it-IT" sz="3200" b="1" dirty="0" err="1">
                <a:solidFill>
                  <a:schemeClr val="tx2">
                    <a:lumMod val="75000"/>
                  </a:schemeClr>
                </a:solidFill>
              </a:rPr>
              <a:t>it</a:t>
            </a:r>
            <a:r>
              <a:rPr lang="it-IT" sz="3200" b="1" dirty="0">
                <a:solidFill>
                  <a:schemeClr val="tx2">
                    <a:lumMod val="75000"/>
                  </a:schemeClr>
                </a:solidFill>
              </a:rPr>
              <a:t> </a:t>
            </a:r>
            <a:r>
              <a:rPr lang="it-IT" sz="3200" b="1" dirty="0" err="1">
                <a:solidFill>
                  <a:schemeClr val="tx2">
                    <a:lumMod val="75000"/>
                  </a:schemeClr>
                </a:solidFill>
              </a:rPr>
              <a:t>delivers</a:t>
            </a:r>
            <a:r>
              <a:rPr lang="it-IT" sz="3200" b="1" dirty="0">
                <a:solidFill>
                  <a:schemeClr val="tx2">
                    <a:lumMod val="75000"/>
                  </a:schemeClr>
                </a:solidFill>
              </a:rPr>
              <a:t> a promise </a:t>
            </a:r>
            <a:r>
              <a:rPr lang="it-IT" sz="3200" b="1" dirty="0" err="1">
                <a:solidFill>
                  <a:schemeClr val="tx2">
                    <a:lumMod val="75000"/>
                  </a:schemeClr>
                </a:solidFill>
              </a:rPr>
              <a:t>of</a:t>
            </a:r>
            <a:r>
              <a:rPr lang="it-IT" sz="3200" b="1" dirty="0">
                <a:solidFill>
                  <a:schemeClr val="tx2">
                    <a:lumMod val="75000"/>
                  </a:schemeClr>
                </a:solidFill>
              </a:rPr>
              <a:t> </a:t>
            </a:r>
            <a:r>
              <a:rPr lang="it-IT" sz="3200" b="1" dirty="0" err="1">
                <a:solidFill>
                  <a:schemeClr val="tx2">
                    <a:lumMod val="75000"/>
                  </a:schemeClr>
                </a:solidFill>
              </a:rPr>
              <a:t>satisfaction</a:t>
            </a:r>
            <a:r>
              <a:rPr lang="it-IT" sz="3200" b="1" dirty="0">
                <a:solidFill>
                  <a:schemeClr val="tx2">
                    <a:lumMod val="75000"/>
                  </a:schemeClr>
                </a:solidFill>
              </a:rPr>
              <a:t> and </a:t>
            </a:r>
            <a:r>
              <a:rPr lang="it-IT" sz="3200" b="1" dirty="0" err="1">
                <a:solidFill>
                  <a:schemeClr val="tx2">
                    <a:lumMod val="75000"/>
                  </a:schemeClr>
                </a:solidFill>
              </a:rPr>
              <a:t>quality</a:t>
            </a:r>
            <a:r>
              <a:rPr lang="it-IT" sz="3200" b="1" dirty="0">
                <a:solidFill>
                  <a:schemeClr val="tx2">
                    <a:lumMod val="75000"/>
                  </a:schemeClr>
                </a:solidFill>
              </a:rPr>
              <a:t>."</a:t>
            </a:r>
            <a:r>
              <a:rPr lang="it-IT" sz="3200" dirty="0">
                <a:solidFill>
                  <a:schemeClr val="tx2">
                    <a:lumMod val="75000"/>
                  </a:schemeClr>
                </a:solidFill>
              </a:rPr>
              <a:t> </a:t>
            </a:r>
          </a:p>
          <a:p>
            <a:pPr>
              <a:defRPr/>
            </a:pPr>
            <a:endParaRPr lang="it-IT" sz="3200" dirty="0">
              <a:solidFill>
                <a:schemeClr val="tx2">
                  <a:lumMod val="75000"/>
                </a:schemeClr>
              </a:solidFill>
            </a:endParaRPr>
          </a:p>
          <a:p>
            <a:pPr>
              <a:defRPr/>
            </a:pPr>
            <a:r>
              <a:rPr lang="it-IT" sz="3200" dirty="0">
                <a:solidFill>
                  <a:schemeClr val="tx2">
                    <a:lumMod val="75000"/>
                  </a:schemeClr>
                </a:solidFill>
              </a:rPr>
              <a:t>Walter </a:t>
            </a:r>
            <a:r>
              <a:rPr lang="it-IT" sz="3200" dirty="0" err="1">
                <a:solidFill>
                  <a:schemeClr val="tx2">
                    <a:lumMod val="75000"/>
                  </a:schemeClr>
                </a:solidFill>
              </a:rPr>
              <a:t>Landor</a:t>
            </a:r>
            <a:r>
              <a:rPr lang="it-IT" sz="3200" dirty="0">
                <a:solidFill>
                  <a:schemeClr val="tx2">
                    <a:lumMod val="75000"/>
                  </a:schemeClr>
                </a:solidFill>
              </a:rPr>
              <a:t>, guru </a:t>
            </a:r>
            <a:r>
              <a:rPr lang="it-IT" sz="3200" dirty="0" err="1">
                <a:solidFill>
                  <a:schemeClr val="tx2">
                    <a:lumMod val="75000"/>
                  </a:schemeClr>
                </a:solidFill>
              </a:rPr>
              <a:t>of</a:t>
            </a:r>
            <a:r>
              <a:rPr lang="it-IT" sz="3200" dirty="0">
                <a:solidFill>
                  <a:schemeClr val="tx2">
                    <a:lumMod val="75000"/>
                  </a:schemeClr>
                </a:solidFill>
              </a:rPr>
              <a:t> the advertising </a:t>
            </a:r>
            <a:r>
              <a:rPr lang="it-IT" sz="3200" dirty="0" err="1">
                <a:solidFill>
                  <a:schemeClr val="tx2">
                    <a:lumMod val="75000"/>
                  </a:schemeClr>
                </a:solidFill>
              </a:rPr>
              <a:t>industry</a:t>
            </a:r>
            <a:endParaRPr lang="it-IT" sz="3200" dirty="0">
              <a:solidFill>
                <a:schemeClr val="tx2">
                  <a:lumMod val="75000"/>
                </a:schemeClr>
              </a:solidFill>
            </a:endParaRPr>
          </a:p>
          <a:p>
            <a:pPr>
              <a:defRPr/>
            </a:pPr>
            <a:endParaRPr lang="it-IT" sz="3200" dirty="0">
              <a:solidFill>
                <a:schemeClr val="tx2">
                  <a:lumMod val="75000"/>
                </a:schemeClr>
              </a:solidFill>
              <a:effectLst>
                <a:outerShdw blurRad="38100" dist="38100" dir="2700000" algn="tl">
                  <a:srgbClr val="C0C0C0"/>
                </a:outerShdw>
              </a:effectLst>
            </a:endParaRPr>
          </a:p>
          <a:p>
            <a:pPr>
              <a:defRPr/>
            </a:pPr>
            <a:endParaRPr lang="it-IT" sz="3200" dirty="0">
              <a:solidFill>
                <a:schemeClr val="tx2">
                  <a:lumMod val="75000"/>
                </a:schemeClr>
              </a:solidFill>
              <a:effectLst>
                <a:outerShdw blurRad="38100" dist="38100" dir="2700000" algn="tl">
                  <a:srgbClr val="C0C0C0"/>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nodeType="clickEffect">
                                  <p:stCondLst>
                                    <p:cond delay="0"/>
                                  </p:stCondLst>
                                  <p:childTnLst>
                                    <p:set>
                                      <p:cBhvr>
                                        <p:cTn id="6" dur="1" fill="hold">
                                          <p:stCondLst>
                                            <p:cond delay="0"/>
                                          </p:stCondLst>
                                        </p:cTn>
                                        <p:tgtEl>
                                          <p:spTgt spid="133123">
                                            <p:txEl>
                                              <p:pRg st="1" end="1"/>
                                            </p:txEl>
                                          </p:spTgt>
                                        </p:tgtEl>
                                        <p:attrNameLst>
                                          <p:attrName>style.visibility</p:attrName>
                                        </p:attrNameLst>
                                      </p:cBhvr>
                                      <p:to>
                                        <p:strVal val="visible"/>
                                      </p:to>
                                    </p:set>
                                    <p:anim calcmode="lin" valueType="num">
                                      <p:cBhvr>
                                        <p:cTn id="7" dur="500" decel="50000" fill="hold">
                                          <p:stCondLst>
                                            <p:cond delay="0"/>
                                          </p:stCondLst>
                                        </p:cTn>
                                        <p:tgtEl>
                                          <p:spTgt spid="133123">
                                            <p:txEl>
                                              <p:pRg st="1" end="1"/>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133123">
                                            <p:txEl>
                                              <p:pRg st="1" end="1"/>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133123">
                                            <p:txEl>
                                              <p:pRg st="1" end="1"/>
                                            </p:txEl>
                                          </p:spTgt>
                                        </p:tgtEl>
                                        <p:attrNameLst>
                                          <p:attrName>ppt_w</p:attrName>
                                        </p:attrNameLst>
                                      </p:cBhvr>
                                      <p:tavLst>
                                        <p:tav tm="0">
                                          <p:val>
                                            <p:strVal val="#ppt_w*.05"/>
                                          </p:val>
                                        </p:tav>
                                        <p:tav tm="100000">
                                          <p:val>
                                            <p:strVal val="#ppt_w"/>
                                          </p:val>
                                        </p:tav>
                                      </p:tavLst>
                                    </p:anim>
                                    <p:anim calcmode="lin" valueType="num">
                                      <p:cBhvr>
                                        <p:cTn id="10" dur="1000" fill="hold"/>
                                        <p:tgtEl>
                                          <p:spTgt spid="133123">
                                            <p:txEl>
                                              <p:pRg st="1" end="1"/>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133123">
                                            <p:txEl>
                                              <p:pRg st="1" end="1"/>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133123">
                                            <p:txEl>
                                              <p:pRg st="1" end="1"/>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133123">
                                            <p:txEl>
                                              <p:pRg st="1" end="1"/>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13312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9" presetClass="entr" presetSubtype="0" fill="hold" nodeType="clickEffect">
                                  <p:stCondLst>
                                    <p:cond delay="0"/>
                                  </p:stCondLst>
                                  <p:childTnLst>
                                    <p:set>
                                      <p:cBhvr>
                                        <p:cTn id="18" dur="1" fill="hold">
                                          <p:stCondLst>
                                            <p:cond delay="0"/>
                                          </p:stCondLst>
                                        </p:cTn>
                                        <p:tgtEl>
                                          <p:spTgt spid="133123">
                                            <p:txEl>
                                              <p:pRg st="4" end="4"/>
                                            </p:txEl>
                                          </p:spTgt>
                                        </p:tgtEl>
                                        <p:attrNameLst>
                                          <p:attrName>style.visibility</p:attrName>
                                        </p:attrNameLst>
                                      </p:cBhvr>
                                      <p:to>
                                        <p:strVal val="visible"/>
                                      </p:to>
                                    </p:set>
                                    <p:animEffect transition="in" filter="dissolve">
                                      <p:cBhvr>
                                        <p:cTn id="19" dur="500"/>
                                        <p:tgtEl>
                                          <p:spTgt spid="133123">
                                            <p:txEl>
                                              <p:pRg st="4" end="4"/>
                                            </p:txEl>
                                          </p:spTgt>
                                        </p:tgtEl>
                                      </p:cBhvr>
                                    </p:animEffect>
                                  </p:childTnLst>
                                </p:cTn>
                              </p:par>
                              <p:par>
                                <p:cTn id="20" presetID="9" presetClass="entr" presetSubtype="0" fill="hold" nodeType="withEffect">
                                  <p:stCondLst>
                                    <p:cond delay="0"/>
                                  </p:stCondLst>
                                  <p:childTnLst>
                                    <p:set>
                                      <p:cBhvr>
                                        <p:cTn id="21" dur="1" fill="hold">
                                          <p:stCondLst>
                                            <p:cond delay="0"/>
                                          </p:stCondLst>
                                        </p:cTn>
                                        <p:tgtEl>
                                          <p:spTgt spid="133123">
                                            <p:txEl>
                                              <p:pRg st="6" end="6"/>
                                            </p:txEl>
                                          </p:spTgt>
                                        </p:tgtEl>
                                        <p:attrNameLst>
                                          <p:attrName>style.visibility</p:attrName>
                                        </p:attrNameLst>
                                      </p:cBhvr>
                                      <p:to>
                                        <p:strVal val="visible"/>
                                      </p:to>
                                    </p:set>
                                    <p:animEffect transition="in" filter="dissolve">
                                      <p:cBhvr>
                                        <p:cTn id="22" dur="500"/>
                                        <p:tgtEl>
                                          <p:spTgt spid="13312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85720" y="1600200"/>
            <a:ext cx="8401080" cy="4525963"/>
          </a:xfrm>
        </p:spPr>
        <p:txBody>
          <a:bodyPr>
            <a:normAutofit/>
          </a:bodyPr>
          <a:lstStyle/>
          <a:p>
            <a:pPr algn="just">
              <a:buNone/>
            </a:pPr>
            <a:r>
              <a:rPr lang="en-US" i="1" dirty="0" smtClean="0"/>
              <a:t>	In Brand Society, </a:t>
            </a:r>
            <a:r>
              <a:rPr lang="en-US" i="1" dirty="0" err="1" smtClean="0"/>
              <a:t>Kornberger</a:t>
            </a:r>
            <a:r>
              <a:rPr lang="en-US" i="1" dirty="0" smtClean="0"/>
              <a:t> (2010) defines brands as “</a:t>
            </a:r>
            <a:r>
              <a:rPr lang="en-US" dirty="0" smtClean="0"/>
              <a:t>identities-in-action that allow stability to be maintained while simultaneously enabling change. (...) (A)n </a:t>
            </a:r>
            <a:r>
              <a:rPr lang="en-US" dirty="0" err="1" smtClean="0"/>
              <a:t>organisation’s</a:t>
            </a:r>
            <a:r>
              <a:rPr lang="en-US" dirty="0" smtClean="0"/>
              <a:t> culture and its brand become intrinsically related to each other. (...) Identity, culture and innovation are but three concepts that are transformed through branding.”</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2098" name="Rectangle 2"/>
          <p:cNvSpPr>
            <a:spLocks noGrp="1" noChangeArrowheads="1"/>
          </p:cNvSpPr>
          <p:nvPr>
            <p:ph type="ctrTitle"/>
          </p:nvPr>
        </p:nvSpPr>
        <p:spPr>
          <a:xfrm>
            <a:off x="827088" y="620713"/>
            <a:ext cx="8113712" cy="5400675"/>
          </a:xfrm>
        </p:spPr>
        <p:txBody>
          <a:bodyPr/>
          <a:lstStyle/>
          <a:p>
            <a:pPr eaLnBrk="1" hangingPunct="1">
              <a:defRPr/>
            </a:pPr>
            <a:r>
              <a:rPr lang="it-IT" smtClean="0">
                <a:solidFill>
                  <a:srgbClr val="FFFF00"/>
                </a:solidFill>
                <a:latin typeface="Comic Sans MS" pitchFamily="66" charset="0"/>
              </a:rPr>
              <a:t/>
            </a:r>
            <a:br>
              <a:rPr lang="it-IT" smtClean="0">
                <a:solidFill>
                  <a:srgbClr val="FFFF00"/>
                </a:solidFill>
                <a:latin typeface="Comic Sans MS" pitchFamily="66" charset="0"/>
              </a:rPr>
            </a:br>
            <a:endParaRPr lang="it-IT" sz="6300" b="1" smtClean="0">
              <a:solidFill>
                <a:srgbClr val="FFFF00"/>
              </a:solidFill>
              <a:latin typeface="Comic Sans MS" pitchFamily="66" charset="0"/>
            </a:endParaRPr>
          </a:p>
        </p:txBody>
      </p:sp>
      <p:sp>
        <p:nvSpPr>
          <p:cNvPr id="132099" name="Rectangle 3"/>
          <p:cNvSpPr>
            <a:spLocks noChangeArrowheads="1"/>
          </p:cNvSpPr>
          <p:nvPr/>
        </p:nvSpPr>
        <p:spPr bwMode="auto">
          <a:xfrm>
            <a:off x="428596" y="571480"/>
            <a:ext cx="8429684" cy="5909310"/>
          </a:xfrm>
          <a:prstGeom prst="rect">
            <a:avLst/>
          </a:prstGeom>
          <a:noFill/>
          <a:ln w="9525">
            <a:noFill/>
            <a:miter lim="800000"/>
            <a:headEnd/>
            <a:tailEnd/>
          </a:ln>
          <a:effectLst/>
        </p:spPr>
        <p:txBody>
          <a:bodyPr wrap="square">
            <a:spAutoFit/>
          </a:bodyPr>
          <a:lstStyle/>
          <a:p>
            <a:pPr>
              <a:defRPr/>
            </a:pPr>
            <a:r>
              <a:rPr lang="it-IT" sz="4000" dirty="0" err="1">
                <a:solidFill>
                  <a:schemeClr val="accent1"/>
                </a:solidFill>
              </a:rPr>
              <a:t>Definition</a:t>
            </a:r>
            <a:r>
              <a:rPr lang="it-IT" sz="4000" dirty="0">
                <a:solidFill>
                  <a:schemeClr val="accent1"/>
                </a:solidFill>
              </a:rPr>
              <a:t> </a:t>
            </a:r>
            <a:r>
              <a:rPr lang="it-IT" sz="4000" dirty="0" err="1">
                <a:solidFill>
                  <a:schemeClr val="accent1"/>
                </a:solidFill>
              </a:rPr>
              <a:t>of</a:t>
            </a:r>
            <a:r>
              <a:rPr lang="it-IT" sz="4000" dirty="0">
                <a:solidFill>
                  <a:schemeClr val="accent1"/>
                </a:solidFill>
              </a:rPr>
              <a:t> “</a:t>
            </a:r>
            <a:r>
              <a:rPr lang="it-IT" sz="4000" dirty="0" err="1">
                <a:solidFill>
                  <a:schemeClr val="accent1"/>
                </a:solidFill>
              </a:rPr>
              <a:t>brand</a:t>
            </a:r>
            <a:r>
              <a:rPr lang="it-IT" sz="4000" dirty="0">
                <a:solidFill>
                  <a:schemeClr val="accent1"/>
                </a:solidFill>
              </a:rPr>
              <a:t>”</a:t>
            </a:r>
          </a:p>
          <a:p>
            <a:pPr>
              <a:defRPr/>
            </a:pPr>
            <a:endParaRPr lang="it-IT" dirty="0">
              <a:solidFill>
                <a:srgbClr val="FF0000"/>
              </a:solidFill>
              <a:effectLst>
                <a:outerShdw blurRad="38100" dist="38100" dir="2700000" algn="tl">
                  <a:srgbClr val="C0C0C0"/>
                </a:outerShdw>
              </a:effectLst>
            </a:endParaRPr>
          </a:p>
          <a:p>
            <a:pPr>
              <a:defRPr/>
            </a:pPr>
            <a:r>
              <a:rPr lang="it-IT" sz="3200" i="1" dirty="0">
                <a:solidFill>
                  <a:srgbClr val="FF5050"/>
                </a:solidFill>
              </a:rPr>
              <a:t>The </a:t>
            </a:r>
            <a:r>
              <a:rPr lang="it-IT" sz="3200" i="1" dirty="0" err="1">
                <a:solidFill>
                  <a:srgbClr val="FF5050"/>
                </a:solidFill>
              </a:rPr>
              <a:t>Dictionary</a:t>
            </a:r>
            <a:r>
              <a:rPr lang="it-IT" sz="3200" i="1" dirty="0">
                <a:solidFill>
                  <a:srgbClr val="FF5050"/>
                </a:solidFill>
              </a:rPr>
              <a:t> </a:t>
            </a:r>
            <a:r>
              <a:rPr lang="it-IT" sz="3200" i="1" dirty="0" err="1">
                <a:solidFill>
                  <a:srgbClr val="FF5050"/>
                </a:solidFill>
              </a:rPr>
              <a:t>of</a:t>
            </a:r>
            <a:r>
              <a:rPr lang="it-IT" sz="3200" i="1" dirty="0">
                <a:solidFill>
                  <a:srgbClr val="FF5050"/>
                </a:solidFill>
              </a:rPr>
              <a:t> Business and Management</a:t>
            </a:r>
            <a:r>
              <a:rPr lang="it-IT" sz="3200" dirty="0">
                <a:solidFill>
                  <a:srgbClr val="FF5050"/>
                </a:solidFill>
              </a:rPr>
              <a:t> :</a:t>
            </a:r>
          </a:p>
          <a:p>
            <a:pPr>
              <a:defRPr/>
            </a:pPr>
            <a:r>
              <a:rPr lang="it-IT" sz="3200" dirty="0">
                <a:solidFill>
                  <a:schemeClr val="accent2"/>
                </a:solidFill>
              </a:rPr>
              <a:t> </a:t>
            </a:r>
          </a:p>
          <a:p>
            <a:pPr>
              <a:defRPr/>
            </a:pPr>
            <a:r>
              <a:rPr lang="it-IT" sz="3200" i="1" dirty="0">
                <a:solidFill>
                  <a:schemeClr val="accent2"/>
                </a:solidFill>
              </a:rPr>
              <a:t>"a </a:t>
            </a:r>
            <a:r>
              <a:rPr lang="it-IT" sz="3200" i="1" dirty="0" err="1">
                <a:solidFill>
                  <a:schemeClr val="accent2"/>
                </a:solidFill>
              </a:rPr>
              <a:t>name</a:t>
            </a:r>
            <a:r>
              <a:rPr lang="it-IT" sz="3200" i="1" dirty="0">
                <a:solidFill>
                  <a:schemeClr val="accent2"/>
                </a:solidFill>
              </a:rPr>
              <a:t>, </a:t>
            </a:r>
            <a:r>
              <a:rPr lang="it-IT" sz="3200" i="1" dirty="0" err="1">
                <a:solidFill>
                  <a:schemeClr val="accent2"/>
                </a:solidFill>
              </a:rPr>
              <a:t>sign</a:t>
            </a:r>
            <a:r>
              <a:rPr lang="it-IT" sz="3200" i="1" dirty="0">
                <a:solidFill>
                  <a:schemeClr val="accent2"/>
                </a:solidFill>
              </a:rPr>
              <a:t> or </a:t>
            </a:r>
            <a:r>
              <a:rPr lang="it-IT" sz="3200" i="1" dirty="0" err="1">
                <a:solidFill>
                  <a:schemeClr val="accent2"/>
                </a:solidFill>
              </a:rPr>
              <a:t>symbol</a:t>
            </a:r>
            <a:r>
              <a:rPr lang="it-IT" sz="3200" i="1" dirty="0">
                <a:solidFill>
                  <a:schemeClr val="accent2"/>
                </a:solidFill>
              </a:rPr>
              <a:t> </a:t>
            </a:r>
            <a:r>
              <a:rPr lang="it-IT" sz="3200" i="1" dirty="0" err="1">
                <a:solidFill>
                  <a:schemeClr val="accent2"/>
                </a:solidFill>
              </a:rPr>
              <a:t>used</a:t>
            </a:r>
            <a:r>
              <a:rPr lang="it-IT" sz="3200" i="1" dirty="0">
                <a:solidFill>
                  <a:schemeClr val="accent2"/>
                </a:solidFill>
              </a:rPr>
              <a:t> </a:t>
            </a:r>
            <a:r>
              <a:rPr lang="it-IT" sz="3200" i="1" dirty="0" err="1">
                <a:solidFill>
                  <a:schemeClr val="accent2"/>
                </a:solidFill>
              </a:rPr>
              <a:t>to</a:t>
            </a:r>
            <a:r>
              <a:rPr lang="it-IT" sz="3200" i="1" dirty="0">
                <a:solidFill>
                  <a:schemeClr val="accent2"/>
                </a:solidFill>
              </a:rPr>
              <a:t> </a:t>
            </a:r>
            <a:r>
              <a:rPr lang="it-IT" sz="3200" i="1" dirty="0" err="1">
                <a:solidFill>
                  <a:schemeClr val="accent2"/>
                </a:solidFill>
              </a:rPr>
              <a:t>identify</a:t>
            </a:r>
            <a:r>
              <a:rPr lang="it-IT" sz="3200" i="1" dirty="0">
                <a:solidFill>
                  <a:schemeClr val="accent2"/>
                </a:solidFill>
              </a:rPr>
              <a:t> </a:t>
            </a:r>
            <a:r>
              <a:rPr lang="it-IT" sz="3200" i="1" dirty="0" err="1">
                <a:solidFill>
                  <a:schemeClr val="accent2"/>
                </a:solidFill>
              </a:rPr>
              <a:t>items</a:t>
            </a:r>
            <a:r>
              <a:rPr lang="it-IT" sz="3200" i="1" dirty="0">
                <a:solidFill>
                  <a:schemeClr val="accent2"/>
                </a:solidFill>
              </a:rPr>
              <a:t> or </a:t>
            </a:r>
            <a:r>
              <a:rPr lang="it-IT" sz="3200" i="1" dirty="0" err="1">
                <a:solidFill>
                  <a:schemeClr val="accent2"/>
                </a:solidFill>
              </a:rPr>
              <a:t>services</a:t>
            </a:r>
            <a:r>
              <a:rPr lang="it-IT" sz="3200" i="1" dirty="0">
                <a:solidFill>
                  <a:schemeClr val="accent2"/>
                </a:solidFill>
              </a:rPr>
              <a:t> </a:t>
            </a:r>
            <a:r>
              <a:rPr lang="it-IT" sz="3200" i="1" dirty="0" err="1">
                <a:solidFill>
                  <a:schemeClr val="accent2"/>
                </a:solidFill>
              </a:rPr>
              <a:t>of</a:t>
            </a:r>
            <a:r>
              <a:rPr lang="it-IT" sz="3200" i="1" dirty="0">
                <a:solidFill>
                  <a:schemeClr val="accent2"/>
                </a:solidFill>
              </a:rPr>
              <a:t> the seller(s) and </a:t>
            </a:r>
            <a:r>
              <a:rPr lang="it-IT" sz="3200" i="1" dirty="0" err="1">
                <a:solidFill>
                  <a:schemeClr val="accent2"/>
                </a:solidFill>
              </a:rPr>
              <a:t>to</a:t>
            </a:r>
            <a:r>
              <a:rPr lang="it-IT" sz="3200" i="1" dirty="0">
                <a:solidFill>
                  <a:schemeClr val="accent2"/>
                </a:solidFill>
              </a:rPr>
              <a:t> </a:t>
            </a:r>
            <a:r>
              <a:rPr lang="it-IT" sz="3200" i="1" dirty="0" err="1">
                <a:solidFill>
                  <a:schemeClr val="accent2"/>
                </a:solidFill>
              </a:rPr>
              <a:t>differentiate</a:t>
            </a:r>
            <a:r>
              <a:rPr lang="it-IT" sz="3200" i="1" dirty="0">
                <a:solidFill>
                  <a:schemeClr val="accent2"/>
                </a:solidFill>
              </a:rPr>
              <a:t> </a:t>
            </a:r>
            <a:r>
              <a:rPr lang="it-IT" sz="3200" i="1" dirty="0" err="1">
                <a:solidFill>
                  <a:schemeClr val="accent2"/>
                </a:solidFill>
              </a:rPr>
              <a:t>them</a:t>
            </a:r>
            <a:r>
              <a:rPr lang="it-IT" sz="3200" i="1" dirty="0">
                <a:solidFill>
                  <a:schemeClr val="accent2"/>
                </a:solidFill>
              </a:rPr>
              <a:t> </a:t>
            </a:r>
            <a:r>
              <a:rPr lang="it-IT" sz="3200" i="1" dirty="0" err="1">
                <a:solidFill>
                  <a:schemeClr val="accent2"/>
                </a:solidFill>
              </a:rPr>
              <a:t>from</a:t>
            </a:r>
            <a:r>
              <a:rPr lang="it-IT" sz="3200" i="1" dirty="0">
                <a:solidFill>
                  <a:schemeClr val="accent2"/>
                </a:solidFill>
              </a:rPr>
              <a:t> </a:t>
            </a:r>
            <a:r>
              <a:rPr lang="it-IT" sz="3200" i="1" dirty="0" err="1">
                <a:solidFill>
                  <a:schemeClr val="accent2"/>
                </a:solidFill>
              </a:rPr>
              <a:t>goods</a:t>
            </a:r>
            <a:r>
              <a:rPr lang="it-IT" sz="3200" i="1" dirty="0">
                <a:solidFill>
                  <a:schemeClr val="accent2"/>
                </a:solidFill>
              </a:rPr>
              <a:t> </a:t>
            </a:r>
            <a:r>
              <a:rPr lang="it-IT" sz="3200" i="1" dirty="0" err="1">
                <a:solidFill>
                  <a:schemeClr val="accent2"/>
                </a:solidFill>
              </a:rPr>
              <a:t>of</a:t>
            </a:r>
            <a:r>
              <a:rPr lang="it-IT" sz="3200" i="1" dirty="0">
                <a:solidFill>
                  <a:schemeClr val="accent2"/>
                </a:solidFill>
              </a:rPr>
              <a:t> </a:t>
            </a:r>
            <a:r>
              <a:rPr lang="it-IT" sz="3200" i="1" dirty="0" err="1">
                <a:solidFill>
                  <a:schemeClr val="accent2"/>
                </a:solidFill>
              </a:rPr>
              <a:t>competitors</a:t>
            </a:r>
            <a:r>
              <a:rPr lang="it-IT" sz="3200" i="1" dirty="0">
                <a:solidFill>
                  <a:schemeClr val="accent2"/>
                </a:solidFill>
              </a:rPr>
              <a:t>."</a:t>
            </a:r>
            <a:endParaRPr lang="it-IT" sz="3200" dirty="0">
              <a:solidFill>
                <a:schemeClr val="accent2"/>
              </a:solidFill>
            </a:endParaRPr>
          </a:p>
          <a:p>
            <a:pPr>
              <a:defRPr/>
            </a:pPr>
            <a:endParaRPr lang="it-IT" sz="3200" dirty="0">
              <a:solidFill>
                <a:schemeClr val="accent1"/>
              </a:solidFill>
            </a:endParaRPr>
          </a:p>
          <a:p>
            <a:pPr>
              <a:defRPr/>
            </a:pPr>
            <a:r>
              <a:rPr lang="it-IT" sz="3200" dirty="0">
                <a:solidFill>
                  <a:schemeClr val="accent1"/>
                </a:solidFill>
              </a:rPr>
              <a:t>“</a:t>
            </a:r>
            <a:r>
              <a:rPr lang="it-IT" sz="3200" dirty="0" err="1">
                <a:solidFill>
                  <a:schemeClr val="accent1"/>
                </a:solidFill>
              </a:rPr>
              <a:t>What</a:t>
            </a:r>
            <a:r>
              <a:rPr lang="it-IT" sz="3200" dirty="0">
                <a:solidFill>
                  <a:schemeClr val="accent1"/>
                </a:solidFill>
              </a:rPr>
              <a:t> </a:t>
            </a:r>
            <a:r>
              <a:rPr lang="it-IT" sz="3200" dirty="0" err="1">
                <a:solidFill>
                  <a:schemeClr val="accent1"/>
                </a:solidFill>
              </a:rPr>
              <a:t>is</a:t>
            </a:r>
            <a:r>
              <a:rPr lang="it-IT" sz="3200" dirty="0">
                <a:solidFill>
                  <a:schemeClr val="accent1"/>
                </a:solidFill>
              </a:rPr>
              <a:t> </a:t>
            </a:r>
            <a:r>
              <a:rPr lang="it-IT" sz="3200" dirty="0" err="1">
                <a:solidFill>
                  <a:schemeClr val="accent1"/>
                </a:solidFill>
              </a:rPr>
              <a:t>your</a:t>
            </a:r>
            <a:r>
              <a:rPr lang="it-IT" sz="3200" dirty="0">
                <a:solidFill>
                  <a:schemeClr val="accent1"/>
                </a:solidFill>
              </a:rPr>
              <a:t> </a:t>
            </a:r>
            <a:r>
              <a:rPr lang="it-IT" sz="3200" dirty="0" err="1">
                <a:solidFill>
                  <a:schemeClr val="accent1"/>
                </a:solidFill>
              </a:rPr>
              <a:t>favourite</a:t>
            </a:r>
            <a:r>
              <a:rPr lang="it-IT" sz="3200" dirty="0">
                <a:solidFill>
                  <a:schemeClr val="accent1"/>
                </a:solidFill>
              </a:rPr>
              <a:t> </a:t>
            </a:r>
            <a:r>
              <a:rPr lang="it-IT" sz="3200" dirty="0" err="1">
                <a:solidFill>
                  <a:srgbClr val="FF5050"/>
                </a:solidFill>
              </a:rPr>
              <a:t>brand</a:t>
            </a:r>
            <a:r>
              <a:rPr lang="it-IT" sz="3200" dirty="0">
                <a:solidFill>
                  <a:schemeClr val="accent1"/>
                </a:solidFill>
              </a:rPr>
              <a:t> </a:t>
            </a:r>
            <a:r>
              <a:rPr lang="it-IT" sz="3200" dirty="0" err="1">
                <a:solidFill>
                  <a:schemeClr val="accent1"/>
                </a:solidFill>
              </a:rPr>
              <a:t>of</a:t>
            </a:r>
            <a:r>
              <a:rPr lang="it-IT" sz="3200" dirty="0">
                <a:solidFill>
                  <a:schemeClr val="accent1"/>
                </a:solidFill>
              </a:rPr>
              <a:t> </a:t>
            </a:r>
            <a:r>
              <a:rPr lang="it-IT" sz="3200" dirty="0" err="1">
                <a:solidFill>
                  <a:schemeClr val="accent1"/>
                </a:solidFill>
              </a:rPr>
              <a:t>cigarettes</a:t>
            </a:r>
            <a:r>
              <a:rPr lang="it-IT" sz="3200" dirty="0">
                <a:solidFill>
                  <a:schemeClr val="accent1"/>
                </a:solidFill>
              </a:rPr>
              <a:t>?”</a:t>
            </a:r>
          </a:p>
          <a:p>
            <a:pPr>
              <a:defRPr/>
            </a:pPr>
            <a:r>
              <a:rPr lang="it-IT" sz="3200" dirty="0" smtClean="0">
                <a:solidFill>
                  <a:srgbClr val="FF6699"/>
                </a:solidFill>
              </a:rPr>
              <a:t>“</a:t>
            </a:r>
            <a:r>
              <a:rPr lang="it-IT" sz="3200" dirty="0">
                <a:solidFill>
                  <a:srgbClr val="FF6699"/>
                </a:solidFill>
              </a:rPr>
              <a:t>The </a:t>
            </a:r>
            <a:r>
              <a:rPr lang="it-IT" sz="3200" dirty="0" err="1">
                <a:solidFill>
                  <a:srgbClr val="6666FF"/>
                </a:solidFill>
              </a:rPr>
              <a:t>brand</a:t>
            </a:r>
            <a:r>
              <a:rPr lang="it-IT" sz="3200" dirty="0">
                <a:solidFill>
                  <a:srgbClr val="FF6699"/>
                </a:solidFill>
              </a:rPr>
              <a:t> </a:t>
            </a:r>
            <a:r>
              <a:rPr lang="it-IT" sz="3200" dirty="0" err="1">
                <a:solidFill>
                  <a:srgbClr val="FF6699"/>
                </a:solidFill>
              </a:rPr>
              <a:t>name</a:t>
            </a:r>
            <a:r>
              <a:rPr lang="it-IT" sz="3200" dirty="0">
                <a:solidFill>
                  <a:srgbClr val="FF6699"/>
                </a:solidFill>
              </a:rPr>
              <a:t> </a:t>
            </a:r>
            <a:r>
              <a:rPr lang="it-IT" sz="3200" dirty="0" err="1">
                <a:solidFill>
                  <a:srgbClr val="FF6699"/>
                </a:solidFill>
              </a:rPr>
              <a:t>of</a:t>
            </a:r>
            <a:r>
              <a:rPr lang="it-IT" sz="3200" dirty="0">
                <a:solidFill>
                  <a:srgbClr val="FF6699"/>
                </a:solidFill>
              </a:rPr>
              <a:t> </a:t>
            </a:r>
            <a:r>
              <a:rPr lang="it-IT" sz="3200" dirty="0" err="1">
                <a:solidFill>
                  <a:srgbClr val="FF6699"/>
                </a:solidFill>
              </a:rPr>
              <a:t>this</a:t>
            </a:r>
            <a:r>
              <a:rPr lang="it-IT" sz="3200" dirty="0">
                <a:solidFill>
                  <a:srgbClr val="FF6699"/>
                </a:solidFill>
              </a:rPr>
              <a:t> soap </a:t>
            </a:r>
            <a:r>
              <a:rPr lang="it-IT" sz="3200" dirty="0" err="1">
                <a:solidFill>
                  <a:srgbClr val="FF6699"/>
                </a:solidFill>
              </a:rPr>
              <a:t>is</a:t>
            </a:r>
            <a:r>
              <a:rPr lang="it-IT" sz="3200" dirty="0">
                <a:solidFill>
                  <a:srgbClr val="FF6699"/>
                </a:solidFill>
              </a:rPr>
              <a:t> </a:t>
            </a:r>
            <a:r>
              <a:rPr lang="it-IT" sz="3200" dirty="0" err="1">
                <a:solidFill>
                  <a:srgbClr val="FF6699"/>
                </a:solidFill>
              </a:rPr>
              <a:t>Flower</a:t>
            </a:r>
            <a:r>
              <a:rPr lang="it-IT" sz="3200" dirty="0">
                <a:solidFill>
                  <a:srgbClr val="FF6699"/>
                </a:solidFill>
              </a:rPr>
              <a:t>”</a:t>
            </a:r>
          </a:p>
          <a:p>
            <a:pPr>
              <a:defRPr/>
            </a:pPr>
            <a:r>
              <a:rPr lang="it-IT" sz="3200" dirty="0" smtClean="0">
                <a:solidFill>
                  <a:srgbClr val="000099"/>
                </a:solidFill>
              </a:rPr>
              <a:t>“</a:t>
            </a:r>
            <a:r>
              <a:rPr lang="it-IT" sz="3200" dirty="0">
                <a:solidFill>
                  <a:srgbClr val="000099"/>
                </a:solidFill>
              </a:rPr>
              <a:t>Lavazza </a:t>
            </a:r>
            <a:r>
              <a:rPr lang="it-IT" sz="3200" dirty="0" err="1">
                <a:solidFill>
                  <a:srgbClr val="000099"/>
                </a:solidFill>
              </a:rPr>
              <a:t>is</a:t>
            </a:r>
            <a:r>
              <a:rPr lang="it-IT" sz="3200" dirty="0">
                <a:solidFill>
                  <a:srgbClr val="000099"/>
                </a:solidFill>
              </a:rPr>
              <a:t> the </a:t>
            </a:r>
            <a:r>
              <a:rPr lang="it-IT" sz="3200" u="sng" dirty="0" err="1">
                <a:solidFill>
                  <a:srgbClr val="FF5050"/>
                </a:solidFill>
              </a:rPr>
              <a:t>brand</a:t>
            </a:r>
            <a:r>
              <a:rPr lang="it-IT" sz="3200" u="sng" dirty="0">
                <a:solidFill>
                  <a:srgbClr val="000099"/>
                </a:solidFill>
              </a:rPr>
              <a:t> leader</a:t>
            </a:r>
            <a:r>
              <a:rPr lang="it-IT" sz="3200" dirty="0">
                <a:solidFill>
                  <a:srgbClr val="000099"/>
                </a:solidFill>
              </a:rPr>
              <a:t> in Italy </a:t>
            </a:r>
            <a:r>
              <a:rPr lang="it-IT" sz="3200" dirty="0" err="1">
                <a:solidFill>
                  <a:srgbClr val="000099"/>
                </a:solidFill>
              </a:rPr>
              <a:t>among</a:t>
            </a:r>
            <a:r>
              <a:rPr lang="it-IT" sz="3200" dirty="0">
                <a:solidFill>
                  <a:srgbClr val="000099"/>
                </a:solidFill>
              </a:rPr>
              <a:t> </a:t>
            </a:r>
            <a:r>
              <a:rPr lang="it-IT" sz="3200" dirty="0" err="1">
                <a:solidFill>
                  <a:srgbClr val="000099"/>
                </a:solidFill>
              </a:rPr>
              <a:t>coffees</a:t>
            </a:r>
            <a:r>
              <a:rPr lang="it-IT" sz="3200" dirty="0">
                <a:solidFill>
                  <a:srgbClr val="000099"/>
                </a:solidFill>
              </a:rPr>
              <a:t>”</a:t>
            </a:r>
            <a:endParaRPr lang="it-IT" sz="3200" dirty="0">
              <a:solidFill>
                <a:srgbClr val="FFFF00"/>
              </a:solidFill>
              <a:effectLst>
                <a:outerShdw blurRad="38100" dist="38100" dir="2700000" algn="tl">
                  <a:srgbClr val="C0C0C0"/>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132099">
                                            <p:txEl>
                                              <p:pRg st="0" end="0"/>
                                            </p:txEl>
                                          </p:spTgt>
                                        </p:tgtEl>
                                        <p:attrNameLst>
                                          <p:attrName>style.visibility</p:attrName>
                                        </p:attrNameLst>
                                      </p:cBhvr>
                                      <p:to>
                                        <p:strVal val="visible"/>
                                      </p:to>
                                    </p:set>
                                    <p:animEffect transition="in" filter="wheel(4)">
                                      <p:cBhvr>
                                        <p:cTn id="7" dur="2000"/>
                                        <p:tgtEl>
                                          <p:spTgt spid="1320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132099">
                                            <p:txEl>
                                              <p:pRg st="2" end="2"/>
                                            </p:txEl>
                                          </p:spTgt>
                                        </p:tgtEl>
                                        <p:attrNameLst>
                                          <p:attrName>style.visibility</p:attrName>
                                        </p:attrNameLst>
                                      </p:cBhvr>
                                      <p:to>
                                        <p:strVal val="visible"/>
                                      </p:to>
                                    </p:set>
                                    <p:animEffect transition="in" filter="dissolve">
                                      <p:cBhvr>
                                        <p:cTn id="12" dur="500"/>
                                        <p:tgtEl>
                                          <p:spTgt spid="132099">
                                            <p:txEl>
                                              <p:pRg st="2" end="2"/>
                                            </p:txEl>
                                          </p:spTgt>
                                        </p:tgtEl>
                                      </p:cBhvr>
                                    </p:animEffect>
                                  </p:childTnLst>
                                </p:cTn>
                              </p:par>
                              <p:par>
                                <p:cTn id="13" presetID="9" presetClass="entr" presetSubtype="0" fill="hold" nodeType="withEffect">
                                  <p:stCondLst>
                                    <p:cond delay="0"/>
                                  </p:stCondLst>
                                  <p:childTnLst>
                                    <p:set>
                                      <p:cBhvr>
                                        <p:cTn id="14" dur="1" fill="hold">
                                          <p:stCondLst>
                                            <p:cond delay="0"/>
                                          </p:stCondLst>
                                        </p:cTn>
                                        <p:tgtEl>
                                          <p:spTgt spid="132099">
                                            <p:txEl>
                                              <p:pRg st="3" end="3"/>
                                            </p:txEl>
                                          </p:spTgt>
                                        </p:tgtEl>
                                        <p:attrNameLst>
                                          <p:attrName>style.visibility</p:attrName>
                                        </p:attrNameLst>
                                      </p:cBhvr>
                                      <p:to>
                                        <p:strVal val="visible"/>
                                      </p:to>
                                    </p:set>
                                    <p:animEffect transition="in" filter="dissolve">
                                      <p:cBhvr>
                                        <p:cTn id="15" dur="500"/>
                                        <p:tgtEl>
                                          <p:spTgt spid="132099">
                                            <p:txEl>
                                              <p:pRg st="3" end="3"/>
                                            </p:txEl>
                                          </p:spTgt>
                                        </p:tgtEl>
                                      </p:cBhvr>
                                    </p:animEffect>
                                  </p:childTnLst>
                                </p:cTn>
                              </p:par>
                              <p:par>
                                <p:cTn id="16" presetID="9" presetClass="entr" presetSubtype="0" fill="hold" nodeType="withEffect">
                                  <p:stCondLst>
                                    <p:cond delay="0"/>
                                  </p:stCondLst>
                                  <p:childTnLst>
                                    <p:set>
                                      <p:cBhvr>
                                        <p:cTn id="17" dur="1" fill="hold">
                                          <p:stCondLst>
                                            <p:cond delay="0"/>
                                          </p:stCondLst>
                                        </p:cTn>
                                        <p:tgtEl>
                                          <p:spTgt spid="132099">
                                            <p:txEl>
                                              <p:pRg st="4" end="4"/>
                                            </p:txEl>
                                          </p:spTgt>
                                        </p:tgtEl>
                                        <p:attrNameLst>
                                          <p:attrName>style.visibility</p:attrName>
                                        </p:attrNameLst>
                                      </p:cBhvr>
                                      <p:to>
                                        <p:strVal val="visible"/>
                                      </p:to>
                                    </p:set>
                                    <p:animEffect transition="in" filter="dissolve">
                                      <p:cBhvr>
                                        <p:cTn id="18" dur="500"/>
                                        <p:tgtEl>
                                          <p:spTgt spid="132099">
                                            <p:txEl>
                                              <p:pRg st="4" end="4"/>
                                            </p:txEl>
                                          </p:spTgt>
                                        </p:tgtEl>
                                      </p:cBhvr>
                                    </p:animEffect>
                                  </p:childTnLst>
                                </p:cTn>
                              </p:par>
                              <p:par>
                                <p:cTn id="19" presetID="9" presetClass="entr" presetSubtype="0" fill="hold" nodeType="withEffect">
                                  <p:stCondLst>
                                    <p:cond delay="0"/>
                                  </p:stCondLst>
                                  <p:childTnLst>
                                    <p:set>
                                      <p:cBhvr>
                                        <p:cTn id="20" dur="1" fill="hold">
                                          <p:stCondLst>
                                            <p:cond delay="0"/>
                                          </p:stCondLst>
                                        </p:cTn>
                                        <p:tgtEl>
                                          <p:spTgt spid="132099">
                                            <p:txEl>
                                              <p:pRg st="6" end="6"/>
                                            </p:txEl>
                                          </p:spTgt>
                                        </p:tgtEl>
                                        <p:attrNameLst>
                                          <p:attrName>style.visibility</p:attrName>
                                        </p:attrNameLst>
                                      </p:cBhvr>
                                      <p:to>
                                        <p:strVal val="visible"/>
                                      </p:to>
                                    </p:set>
                                    <p:animEffect transition="in" filter="dissolve">
                                      <p:cBhvr>
                                        <p:cTn id="21" dur="500"/>
                                        <p:tgtEl>
                                          <p:spTgt spid="132099">
                                            <p:txEl>
                                              <p:pRg st="6" end="6"/>
                                            </p:txEl>
                                          </p:spTgt>
                                        </p:tgtEl>
                                      </p:cBhvr>
                                    </p:animEffect>
                                  </p:childTnLst>
                                </p:cTn>
                              </p:par>
                              <p:par>
                                <p:cTn id="22" presetID="9" presetClass="entr" presetSubtype="0" fill="hold" nodeType="withEffect">
                                  <p:stCondLst>
                                    <p:cond delay="0"/>
                                  </p:stCondLst>
                                  <p:childTnLst>
                                    <p:set>
                                      <p:cBhvr>
                                        <p:cTn id="23" dur="1" fill="hold">
                                          <p:stCondLst>
                                            <p:cond delay="0"/>
                                          </p:stCondLst>
                                        </p:cTn>
                                        <p:tgtEl>
                                          <p:spTgt spid="132099">
                                            <p:txEl>
                                              <p:pRg st="7" end="7"/>
                                            </p:txEl>
                                          </p:spTgt>
                                        </p:tgtEl>
                                        <p:attrNameLst>
                                          <p:attrName>style.visibility</p:attrName>
                                        </p:attrNameLst>
                                      </p:cBhvr>
                                      <p:to>
                                        <p:strVal val="visible"/>
                                      </p:to>
                                    </p:set>
                                    <p:animEffect transition="in" filter="dissolve">
                                      <p:cBhvr>
                                        <p:cTn id="24" dur="500"/>
                                        <p:tgtEl>
                                          <p:spTgt spid="132099">
                                            <p:txEl>
                                              <p:pRg st="7" end="7"/>
                                            </p:txEl>
                                          </p:spTgt>
                                        </p:tgtEl>
                                      </p:cBhvr>
                                    </p:animEffect>
                                  </p:childTnLst>
                                </p:cTn>
                              </p:par>
                              <p:par>
                                <p:cTn id="25" presetID="9" presetClass="entr" presetSubtype="0" fill="hold" nodeType="withEffect">
                                  <p:stCondLst>
                                    <p:cond delay="0"/>
                                  </p:stCondLst>
                                  <p:childTnLst>
                                    <p:set>
                                      <p:cBhvr>
                                        <p:cTn id="26" dur="1" fill="hold">
                                          <p:stCondLst>
                                            <p:cond delay="0"/>
                                          </p:stCondLst>
                                        </p:cTn>
                                        <p:tgtEl>
                                          <p:spTgt spid="132099">
                                            <p:txEl>
                                              <p:pRg st="8" end="8"/>
                                            </p:txEl>
                                          </p:spTgt>
                                        </p:tgtEl>
                                        <p:attrNameLst>
                                          <p:attrName>style.visibility</p:attrName>
                                        </p:attrNameLst>
                                      </p:cBhvr>
                                      <p:to>
                                        <p:strVal val="visible"/>
                                      </p:to>
                                    </p:set>
                                    <p:animEffect transition="in" filter="dissolve">
                                      <p:cBhvr>
                                        <p:cTn id="27" dur="500"/>
                                        <p:tgtEl>
                                          <p:spTgt spid="13209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4146" name="Rectangle 2"/>
          <p:cNvSpPr>
            <a:spLocks noGrp="1" noChangeArrowheads="1"/>
          </p:cNvSpPr>
          <p:nvPr>
            <p:ph type="ctrTitle"/>
          </p:nvPr>
        </p:nvSpPr>
        <p:spPr>
          <a:xfrm>
            <a:off x="827088" y="620713"/>
            <a:ext cx="8113712" cy="5400675"/>
          </a:xfrm>
        </p:spPr>
        <p:txBody>
          <a:bodyPr/>
          <a:lstStyle/>
          <a:p>
            <a:pPr eaLnBrk="1" hangingPunct="1">
              <a:defRPr/>
            </a:pPr>
            <a:r>
              <a:rPr lang="it-IT" smtClean="0">
                <a:solidFill>
                  <a:srgbClr val="FFFF00"/>
                </a:solidFill>
                <a:latin typeface="Comic Sans MS" pitchFamily="66" charset="0"/>
              </a:rPr>
              <a:t/>
            </a:r>
            <a:br>
              <a:rPr lang="it-IT" smtClean="0">
                <a:solidFill>
                  <a:srgbClr val="FFFF00"/>
                </a:solidFill>
                <a:latin typeface="Comic Sans MS" pitchFamily="66" charset="0"/>
              </a:rPr>
            </a:br>
            <a:endParaRPr lang="it-IT" sz="6300" b="1" smtClean="0">
              <a:solidFill>
                <a:srgbClr val="FFFF00"/>
              </a:solidFill>
              <a:latin typeface="Comic Sans MS" pitchFamily="66" charset="0"/>
            </a:endParaRPr>
          </a:p>
        </p:txBody>
      </p:sp>
      <p:sp>
        <p:nvSpPr>
          <p:cNvPr id="134147" name="Rectangle 3"/>
          <p:cNvSpPr>
            <a:spLocks noChangeArrowheads="1"/>
          </p:cNvSpPr>
          <p:nvPr/>
        </p:nvSpPr>
        <p:spPr bwMode="auto">
          <a:xfrm>
            <a:off x="611188" y="0"/>
            <a:ext cx="8208962" cy="6534096"/>
          </a:xfrm>
          <a:prstGeom prst="rect">
            <a:avLst/>
          </a:prstGeom>
          <a:noFill/>
          <a:ln w="9525">
            <a:noFill/>
            <a:miter lim="800000"/>
            <a:headEnd/>
            <a:tailEnd/>
          </a:ln>
          <a:effectLst/>
        </p:spPr>
        <p:txBody>
          <a:bodyPr>
            <a:spAutoFit/>
          </a:bodyPr>
          <a:lstStyle/>
          <a:p>
            <a:pPr>
              <a:defRPr/>
            </a:pPr>
            <a:endParaRPr lang="it-IT" sz="2400" b="1" dirty="0">
              <a:solidFill>
                <a:srgbClr val="FF3300"/>
              </a:solidFill>
            </a:endParaRPr>
          </a:p>
          <a:p>
            <a:pPr>
              <a:defRPr/>
            </a:pPr>
            <a:r>
              <a:rPr lang="it-IT" sz="3200" b="1" dirty="0" err="1">
                <a:solidFill>
                  <a:srgbClr val="FF3300"/>
                </a:solidFill>
              </a:rPr>
              <a:t>Brand</a:t>
            </a:r>
            <a:r>
              <a:rPr lang="it-IT" sz="3200" b="1" dirty="0">
                <a:solidFill>
                  <a:srgbClr val="FF3300"/>
                </a:solidFill>
              </a:rPr>
              <a:t> management </a:t>
            </a:r>
            <a:r>
              <a:rPr lang="it-IT" sz="3200" b="1" dirty="0" err="1">
                <a:solidFill>
                  <a:srgbClr val="FF3300"/>
                </a:solidFill>
              </a:rPr>
              <a:t>issues</a:t>
            </a:r>
            <a:r>
              <a:rPr lang="it-IT" sz="3200" b="1" dirty="0">
                <a:solidFill>
                  <a:srgbClr val="FF3300"/>
                </a:solidFill>
              </a:rPr>
              <a:t>. </a:t>
            </a:r>
          </a:p>
          <a:p>
            <a:pPr>
              <a:defRPr/>
            </a:pPr>
            <a:endParaRPr lang="it-IT" sz="3200" b="1" dirty="0">
              <a:solidFill>
                <a:srgbClr val="FF3300"/>
              </a:solidFill>
            </a:endParaRPr>
          </a:p>
          <a:p>
            <a:pPr>
              <a:lnSpc>
                <a:spcPct val="145000"/>
              </a:lnSpc>
              <a:defRPr/>
            </a:pPr>
            <a:endParaRPr lang="it-IT" sz="3200" dirty="0">
              <a:solidFill>
                <a:srgbClr val="000099"/>
              </a:solidFill>
              <a:latin typeface="Comic Sans MS" pitchFamily="66" charset="0"/>
            </a:endParaRPr>
          </a:p>
          <a:p>
            <a:pPr>
              <a:lnSpc>
                <a:spcPct val="145000"/>
              </a:lnSpc>
              <a:defRPr/>
            </a:pPr>
            <a:r>
              <a:rPr lang="it-IT" sz="2800" dirty="0">
                <a:solidFill>
                  <a:srgbClr val="000099"/>
                </a:solidFill>
                <a:latin typeface="Comic Sans MS" pitchFamily="66" charset="0"/>
              </a:rPr>
              <a:t>A strong </a:t>
            </a:r>
            <a:r>
              <a:rPr lang="it-IT" sz="2800" dirty="0" err="1">
                <a:solidFill>
                  <a:srgbClr val="000099"/>
                </a:solidFill>
                <a:latin typeface="Comic Sans MS" pitchFamily="66" charset="0"/>
              </a:rPr>
              <a:t>brand</a:t>
            </a:r>
            <a:r>
              <a:rPr lang="it-IT" sz="2800" dirty="0">
                <a:solidFill>
                  <a:srgbClr val="000099"/>
                </a:solidFill>
                <a:latin typeface="Comic Sans MS" pitchFamily="66" charset="0"/>
              </a:rPr>
              <a:t> </a:t>
            </a:r>
            <a:r>
              <a:rPr lang="it-IT" sz="2800" dirty="0" err="1">
                <a:solidFill>
                  <a:srgbClr val="000099"/>
                </a:solidFill>
                <a:latin typeface="Comic Sans MS" pitchFamily="66" charset="0"/>
              </a:rPr>
              <a:t>is</a:t>
            </a:r>
            <a:r>
              <a:rPr lang="it-IT" sz="2800" dirty="0">
                <a:solidFill>
                  <a:srgbClr val="000099"/>
                </a:solidFill>
                <a:latin typeface="Comic Sans MS" pitchFamily="66" charset="0"/>
              </a:rPr>
              <a:t> the </a:t>
            </a:r>
            <a:r>
              <a:rPr lang="it-IT" sz="2800" dirty="0" err="1">
                <a:solidFill>
                  <a:srgbClr val="000099"/>
                </a:solidFill>
                <a:latin typeface="Comic Sans MS" pitchFamily="66" charset="0"/>
              </a:rPr>
              <a:t>most</a:t>
            </a:r>
            <a:r>
              <a:rPr lang="it-IT" sz="2800" dirty="0">
                <a:solidFill>
                  <a:srgbClr val="000099"/>
                </a:solidFill>
                <a:latin typeface="Comic Sans MS" pitchFamily="66" charset="0"/>
              </a:rPr>
              <a:t> </a:t>
            </a:r>
            <a:r>
              <a:rPr lang="it-IT" sz="2800" dirty="0" err="1">
                <a:solidFill>
                  <a:srgbClr val="000099"/>
                </a:solidFill>
                <a:latin typeface="Comic Sans MS" pitchFamily="66" charset="0"/>
              </a:rPr>
              <a:t>valuable</a:t>
            </a:r>
            <a:r>
              <a:rPr lang="it-IT" sz="2800" dirty="0">
                <a:solidFill>
                  <a:srgbClr val="000099"/>
                </a:solidFill>
                <a:latin typeface="Comic Sans MS" pitchFamily="66" charset="0"/>
              </a:rPr>
              <a:t> </a:t>
            </a:r>
            <a:r>
              <a:rPr lang="it-IT" sz="2800" dirty="0" err="1">
                <a:solidFill>
                  <a:srgbClr val="FF3300"/>
                </a:solidFill>
                <a:latin typeface="Comic Sans MS" pitchFamily="66" charset="0"/>
              </a:rPr>
              <a:t>asset</a:t>
            </a:r>
            <a:r>
              <a:rPr lang="it-IT" sz="2800" dirty="0">
                <a:solidFill>
                  <a:srgbClr val="FF3300"/>
                </a:solidFill>
                <a:latin typeface="Comic Sans MS" pitchFamily="66" charset="0"/>
              </a:rPr>
              <a:t> (</a:t>
            </a:r>
            <a:r>
              <a:rPr lang="it-IT" sz="2800" dirty="0" err="1">
                <a:solidFill>
                  <a:srgbClr val="FF3300"/>
                </a:solidFill>
                <a:latin typeface="Comic Sans MS" pitchFamily="66" charset="0"/>
              </a:rPr>
              <a:t>property</a:t>
            </a:r>
            <a:r>
              <a:rPr lang="it-IT" sz="2800" dirty="0">
                <a:solidFill>
                  <a:srgbClr val="FF3300"/>
                </a:solidFill>
                <a:latin typeface="Comic Sans MS" pitchFamily="66" charset="0"/>
              </a:rPr>
              <a:t>, plus)</a:t>
            </a:r>
            <a:r>
              <a:rPr lang="it-IT" sz="2800" dirty="0">
                <a:solidFill>
                  <a:srgbClr val="000099"/>
                </a:solidFill>
                <a:latin typeface="Comic Sans MS" pitchFamily="66" charset="0"/>
              </a:rPr>
              <a:t> </a:t>
            </a:r>
            <a:r>
              <a:rPr lang="it-IT" sz="2800" dirty="0" err="1">
                <a:solidFill>
                  <a:srgbClr val="000099"/>
                </a:solidFill>
                <a:latin typeface="Comic Sans MS" pitchFamily="66" charset="0"/>
              </a:rPr>
              <a:t>of</a:t>
            </a:r>
            <a:r>
              <a:rPr lang="it-IT" sz="2800" dirty="0">
                <a:solidFill>
                  <a:srgbClr val="000099"/>
                </a:solidFill>
                <a:latin typeface="Comic Sans MS" pitchFamily="66" charset="0"/>
              </a:rPr>
              <a:t> </a:t>
            </a:r>
            <a:r>
              <a:rPr lang="it-IT" sz="2800" dirty="0" err="1">
                <a:solidFill>
                  <a:srgbClr val="000099"/>
                </a:solidFill>
                <a:latin typeface="Comic Sans MS" pitchFamily="66" charset="0"/>
              </a:rPr>
              <a:t>successful</a:t>
            </a:r>
            <a:r>
              <a:rPr lang="it-IT" sz="2800" dirty="0">
                <a:solidFill>
                  <a:srgbClr val="000099"/>
                </a:solidFill>
                <a:latin typeface="Comic Sans MS" pitchFamily="66" charset="0"/>
              </a:rPr>
              <a:t> </a:t>
            </a:r>
            <a:r>
              <a:rPr lang="it-IT" sz="2800" dirty="0" err="1" smtClean="0">
                <a:solidFill>
                  <a:srgbClr val="000099"/>
                </a:solidFill>
                <a:latin typeface="Comic Sans MS" pitchFamily="66" charset="0"/>
              </a:rPr>
              <a:t>companies</a:t>
            </a:r>
            <a:r>
              <a:rPr lang="it-IT" sz="2800" dirty="0" smtClean="0">
                <a:solidFill>
                  <a:srgbClr val="000099"/>
                </a:solidFill>
                <a:latin typeface="Comic Sans MS" pitchFamily="66" charset="0"/>
              </a:rPr>
              <a:t>/</a:t>
            </a:r>
            <a:r>
              <a:rPr lang="it-IT" sz="2800" dirty="0" err="1" smtClean="0">
                <a:solidFill>
                  <a:srgbClr val="000099"/>
                </a:solidFill>
                <a:latin typeface="Comic Sans MS" pitchFamily="66" charset="0"/>
              </a:rPr>
              <a:t>countries</a:t>
            </a:r>
            <a:r>
              <a:rPr lang="it-IT" sz="2800" dirty="0" smtClean="0">
                <a:solidFill>
                  <a:srgbClr val="000099"/>
                </a:solidFill>
                <a:latin typeface="Comic Sans MS" pitchFamily="66" charset="0"/>
              </a:rPr>
              <a:t>. </a:t>
            </a:r>
            <a:endParaRPr lang="it-IT" sz="2800" dirty="0">
              <a:solidFill>
                <a:srgbClr val="000099"/>
              </a:solidFill>
              <a:latin typeface="Comic Sans MS" pitchFamily="66" charset="0"/>
            </a:endParaRPr>
          </a:p>
          <a:p>
            <a:pPr>
              <a:lnSpc>
                <a:spcPct val="145000"/>
              </a:lnSpc>
              <a:defRPr/>
            </a:pPr>
            <a:endParaRPr lang="it-IT" sz="2800" dirty="0">
              <a:solidFill>
                <a:srgbClr val="000099"/>
              </a:solidFill>
              <a:latin typeface="Comic Sans MS" pitchFamily="66" charset="0"/>
            </a:endParaRPr>
          </a:p>
          <a:p>
            <a:pPr>
              <a:lnSpc>
                <a:spcPct val="145000"/>
              </a:lnSpc>
              <a:defRPr/>
            </a:pPr>
            <a:r>
              <a:rPr lang="it-IT" sz="2800" dirty="0">
                <a:solidFill>
                  <a:srgbClr val="000099"/>
                </a:solidFill>
                <a:latin typeface="Comic Sans MS" pitchFamily="66" charset="0"/>
              </a:rPr>
              <a:t>Brands are </a:t>
            </a:r>
            <a:r>
              <a:rPr lang="it-IT" sz="2800" dirty="0" err="1">
                <a:solidFill>
                  <a:srgbClr val="FF3300"/>
                </a:solidFill>
                <a:latin typeface="Comic Sans MS" pitchFamily="66" charset="0"/>
              </a:rPr>
              <a:t>assets</a:t>
            </a:r>
            <a:r>
              <a:rPr lang="it-IT" sz="2800" dirty="0">
                <a:solidFill>
                  <a:srgbClr val="000099"/>
                </a:solidFill>
                <a:latin typeface="Comic Sans MS" pitchFamily="66" charset="0"/>
              </a:rPr>
              <a:t> </a:t>
            </a:r>
            <a:r>
              <a:rPr lang="it-IT" sz="2800" dirty="0" err="1">
                <a:solidFill>
                  <a:srgbClr val="000099"/>
                </a:solidFill>
                <a:latin typeface="Comic Sans MS" pitchFamily="66" charset="0"/>
              </a:rPr>
              <a:t>because</a:t>
            </a:r>
            <a:r>
              <a:rPr lang="it-IT" sz="2800" dirty="0">
                <a:solidFill>
                  <a:srgbClr val="000099"/>
                </a:solidFill>
                <a:latin typeface="Comic Sans MS" pitchFamily="66" charset="0"/>
              </a:rPr>
              <a:t>, </a:t>
            </a:r>
            <a:r>
              <a:rPr lang="it-IT" sz="2800" dirty="0" err="1">
                <a:solidFill>
                  <a:srgbClr val="000099"/>
                </a:solidFill>
                <a:latin typeface="Comic Sans MS" pitchFamily="66" charset="0"/>
              </a:rPr>
              <a:t>when</a:t>
            </a:r>
            <a:r>
              <a:rPr lang="it-IT" sz="2800" dirty="0">
                <a:solidFill>
                  <a:srgbClr val="000099"/>
                </a:solidFill>
                <a:latin typeface="Comic Sans MS" pitchFamily="66" charset="0"/>
              </a:rPr>
              <a:t> </a:t>
            </a:r>
            <a:r>
              <a:rPr lang="it-IT" sz="2800" dirty="0" err="1">
                <a:solidFill>
                  <a:srgbClr val="000099"/>
                </a:solidFill>
                <a:latin typeface="Comic Sans MS" pitchFamily="66" charset="0"/>
              </a:rPr>
              <a:t>properly</a:t>
            </a:r>
            <a:r>
              <a:rPr lang="it-IT" sz="2800" dirty="0">
                <a:solidFill>
                  <a:srgbClr val="000099"/>
                </a:solidFill>
                <a:latin typeface="Comic Sans MS" pitchFamily="66" charset="0"/>
              </a:rPr>
              <a:t> </a:t>
            </a:r>
            <a:r>
              <a:rPr lang="it-IT" sz="2800" dirty="0" err="1">
                <a:solidFill>
                  <a:srgbClr val="000099"/>
                </a:solidFill>
                <a:latin typeface="Comic Sans MS" pitchFamily="66" charset="0"/>
              </a:rPr>
              <a:t>managed</a:t>
            </a:r>
            <a:r>
              <a:rPr lang="it-IT" sz="2800" dirty="0">
                <a:solidFill>
                  <a:srgbClr val="000099"/>
                </a:solidFill>
                <a:latin typeface="Comic Sans MS" pitchFamily="66" charset="0"/>
              </a:rPr>
              <a:t>, </a:t>
            </a:r>
            <a:r>
              <a:rPr lang="it-IT" sz="2800" dirty="0" err="1">
                <a:solidFill>
                  <a:srgbClr val="000099"/>
                </a:solidFill>
                <a:latin typeface="Comic Sans MS" pitchFamily="66" charset="0"/>
              </a:rPr>
              <a:t>they</a:t>
            </a:r>
            <a:r>
              <a:rPr lang="it-IT" sz="2800" dirty="0">
                <a:solidFill>
                  <a:srgbClr val="000099"/>
                </a:solidFill>
                <a:latin typeface="Comic Sans MS" pitchFamily="66" charset="0"/>
              </a:rPr>
              <a:t> </a:t>
            </a:r>
            <a:r>
              <a:rPr lang="it-IT" sz="2800" dirty="0" err="1">
                <a:solidFill>
                  <a:srgbClr val="000099"/>
                </a:solidFill>
                <a:latin typeface="Comic Sans MS" pitchFamily="66" charset="0"/>
              </a:rPr>
              <a:t>provide</a:t>
            </a:r>
            <a:r>
              <a:rPr lang="it-IT" sz="2800" dirty="0">
                <a:solidFill>
                  <a:srgbClr val="000099"/>
                </a:solidFill>
                <a:latin typeface="Comic Sans MS" pitchFamily="66" charset="0"/>
              </a:rPr>
              <a:t> a </a:t>
            </a:r>
            <a:r>
              <a:rPr lang="it-IT" sz="2800" dirty="0" err="1">
                <a:solidFill>
                  <a:srgbClr val="000099"/>
                </a:solidFill>
                <a:latin typeface="Comic Sans MS" pitchFamily="66" charset="0"/>
              </a:rPr>
              <a:t>secure</a:t>
            </a:r>
            <a:r>
              <a:rPr lang="it-IT" sz="2800" dirty="0">
                <a:solidFill>
                  <a:srgbClr val="000099"/>
                </a:solidFill>
                <a:latin typeface="Comic Sans MS" pitchFamily="66" charset="0"/>
              </a:rPr>
              <a:t> flow </a:t>
            </a:r>
            <a:r>
              <a:rPr lang="it-IT" sz="2800" dirty="0" err="1">
                <a:solidFill>
                  <a:srgbClr val="000099"/>
                </a:solidFill>
                <a:latin typeface="Comic Sans MS" pitchFamily="66" charset="0"/>
              </a:rPr>
              <a:t>of</a:t>
            </a:r>
            <a:r>
              <a:rPr lang="it-IT" sz="2800" dirty="0">
                <a:solidFill>
                  <a:srgbClr val="000099"/>
                </a:solidFill>
                <a:latin typeface="Comic Sans MS" pitchFamily="66" charset="0"/>
              </a:rPr>
              <a:t> </a:t>
            </a:r>
            <a:r>
              <a:rPr lang="it-IT" sz="2800" dirty="0" err="1">
                <a:solidFill>
                  <a:srgbClr val="FF3300"/>
                </a:solidFill>
                <a:latin typeface="Comic Sans MS" pitchFamily="66" charset="0"/>
              </a:rPr>
              <a:t>income</a:t>
            </a:r>
            <a:r>
              <a:rPr lang="it-IT" sz="2800" dirty="0">
                <a:solidFill>
                  <a:srgbClr val="FF3300"/>
                </a:solidFill>
                <a:latin typeface="Comic Sans MS" pitchFamily="66" charset="0"/>
              </a:rPr>
              <a:t> (</a:t>
            </a:r>
            <a:r>
              <a:rPr lang="it-IT" sz="2800" dirty="0" err="1">
                <a:solidFill>
                  <a:srgbClr val="FF3300"/>
                </a:solidFill>
                <a:latin typeface="Comic Sans MS" pitchFamily="66" charset="0"/>
              </a:rPr>
              <a:t>revenue</a:t>
            </a:r>
            <a:r>
              <a:rPr lang="it-IT" sz="2800" dirty="0">
                <a:solidFill>
                  <a:srgbClr val="FF3300"/>
                </a:solidFill>
                <a:latin typeface="Comic Sans MS" pitchFamily="66" charset="0"/>
              </a:rPr>
              <a:t>, </a:t>
            </a:r>
            <a:r>
              <a:rPr lang="it-IT" sz="2800" dirty="0" err="1">
                <a:solidFill>
                  <a:srgbClr val="FF3300"/>
                </a:solidFill>
                <a:latin typeface="Comic Sans MS" pitchFamily="66" charset="0"/>
              </a:rPr>
              <a:t>profits</a:t>
            </a:r>
            <a:r>
              <a:rPr lang="it-IT" sz="2800" dirty="0">
                <a:solidFill>
                  <a:srgbClr val="FF3300"/>
                </a:solidFill>
                <a:latin typeface="Comic Sans MS" pitchFamily="66" charset="0"/>
              </a:rPr>
              <a:t>)</a:t>
            </a:r>
            <a:r>
              <a:rPr lang="it-IT" sz="2800" dirty="0">
                <a:solidFill>
                  <a:srgbClr val="000099"/>
                </a:solidFill>
                <a:latin typeface="Comic Sans MS" pitchFamily="66" charset="0"/>
              </a:rPr>
              <a:t> </a:t>
            </a:r>
            <a:r>
              <a:rPr lang="it-IT" sz="2800" dirty="0" err="1">
                <a:solidFill>
                  <a:srgbClr val="000099"/>
                </a:solidFill>
                <a:latin typeface="Comic Sans MS" pitchFamily="66" charset="0"/>
              </a:rPr>
              <a:t>for</a:t>
            </a:r>
            <a:r>
              <a:rPr lang="it-IT" sz="2800" dirty="0">
                <a:solidFill>
                  <a:srgbClr val="000099"/>
                </a:solidFill>
                <a:latin typeface="Comic Sans MS" pitchFamily="66" charset="0"/>
              </a:rPr>
              <a:t> the </a:t>
            </a:r>
            <a:r>
              <a:rPr lang="it-IT" sz="2800" dirty="0" smtClean="0">
                <a:solidFill>
                  <a:srgbClr val="000099"/>
                </a:solidFill>
                <a:latin typeface="Comic Sans MS" pitchFamily="66" charset="0"/>
              </a:rPr>
              <a:t>business/the </a:t>
            </a:r>
            <a:r>
              <a:rPr lang="it-IT" sz="2800" dirty="0" err="1" smtClean="0">
                <a:solidFill>
                  <a:srgbClr val="000099"/>
                </a:solidFill>
                <a:latin typeface="Comic Sans MS" pitchFamily="66" charset="0"/>
              </a:rPr>
              <a:t>country</a:t>
            </a:r>
            <a:r>
              <a:rPr lang="it-IT" sz="2800" dirty="0" smtClean="0">
                <a:solidFill>
                  <a:srgbClr val="000099"/>
                </a:solidFill>
                <a:latin typeface="Comic Sans MS" pitchFamily="66" charset="0"/>
              </a:rPr>
              <a:t>.</a:t>
            </a:r>
            <a:endParaRPr lang="it-IT" sz="3600" dirty="0">
              <a:solidFill>
                <a:srgbClr val="FFFF00"/>
              </a:solidFill>
              <a:effectLst>
                <a:outerShdw blurRad="38100" dist="38100" dir="2700000" algn="tl">
                  <a:srgbClr val="C0C0C0"/>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nodeType="clickEffect">
                                  <p:stCondLst>
                                    <p:cond delay="0"/>
                                  </p:stCondLst>
                                  <p:childTnLst>
                                    <p:set>
                                      <p:cBhvr>
                                        <p:cTn id="6" dur="1" fill="hold">
                                          <p:stCondLst>
                                            <p:cond delay="0"/>
                                          </p:stCondLst>
                                        </p:cTn>
                                        <p:tgtEl>
                                          <p:spTgt spid="134147">
                                            <p:txEl>
                                              <p:pRg st="1" end="1"/>
                                            </p:txEl>
                                          </p:spTgt>
                                        </p:tgtEl>
                                        <p:attrNameLst>
                                          <p:attrName>style.visibility</p:attrName>
                                        </p:attrNameLst>
                                      </p:cBhvr>
                                      <p:to>
                                        <p:strVal val="visible"/>
                                      </p:to>
                                    </p:set>
                                    <p:anim calcmode="lin" valueType="num">
                                      <p:cBhvr>
                                        <p:cTn id="7" dur="500" decel="50000" fill="hold">
                                          <p:stCondLst>
                                            <p:cond delay="0"/>
                                          </p:stCondLst>
                                        </p:cTn>
                                        <p:tgtEl>
                                          <p:spTgt spid="134147">
                                            <p:txEl>
                                              <p:pRg st="1" end="1"/>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134147">
                                            <p:txEl>
                                              <p:pRg st="1" end="1"/>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134147">
                                            <p:txEl>
                                              <p:pRg st="1" end="1"/>
                                            </p:txEl>
                                          </p:spTgt>
                                        </p:tgtEl>
                                        <p:attrNameLst>
                                          <p:attrName>ppt_w</p:attrName>
                                        </p:attrNameLst>
                                      </p:cBhvr>
                                      <p:tavLst>
                                        <p:tav tm="0">
                                          <p:val>
                                            <p:strVal val="#ppt_w*.05"/>
                                          </p:val>
                                        </p:tav>
                                        <p:tav tm="100000">
                                          <p:val>
                                            <p:strVal val="#ppt_w"/>
                                          </p:val>
                                        </p:tav>
                                      </p:tavLst>
                                    </p:anim>
                                    <p:anim calcmode="lin" valueType="num">
                                      <p:cBhvr>
                                        <p:cTn id="10" dur="1000" fill="hold"/>
                                        <p:tgtEl>
                                          <p:spTgt spid="134147">
                                            <p:txEl>
                                              <p:pRg st="1" end="1"/>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134147">
                                            <p:txEl>
                                              <p:pRg st="1" end="1"/>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134147">
                                            <p:txEl>
                                              <p:pRg st="1" end="1"/>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134147">
                                            <p:txEl>
                                              <p:pRg st="1" end="1"/>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134147">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5" presetClass="entr" presetSubtype="0" fill="hold" nodeType="clickEffect">
                                  <p:stCondLst>
                                    <p:cond delay="0"/>
                                  </p:stCondLst>
                                  <p:childTnLst>
                                    <p:set>
                                      <p:cBhvr>
                                        <p:cTn id="18" dur="1" fill="hold">
                                          <p:stCondLst>
                                            <p:cond delay="0"/>
                                          </p:stCondLst>
                                        </p:cTn>
                                        <p:tgtEl>
                                          <p:spTgt spid="134147">
                                            <p:txEl>
                                              <p:pRg st="4" end="4"/>
                                            </p:txEl>
                                          </p:spTgt>
                                        </p:tgtEl>
                                        <p:attrNameLst>
                                          <p:attrName>style.visibility</p:attrName>
                                        </p:attrNameLst>
                                      </p:cBhvr>
                                      <p:to>
                                        <p:strVal val="visible"/>
                                      </p:to>
                                    </p:set>
                                    <p:anim calcmode="lin" valueType="num">
                                      <p:cBhvr>
                                        <p:cTn id="19" dur="1000" fill="hold"/>
                                        <p:tgtEl>
                                          <p:spTgt spid="134147">
                                            <p:txEl>
                                              <p:pRg st="4" end="4"/>
                                            </p:txEl>
                                          </p:spTgt>
                                        </p:tgtEl>
                                        <p:attrNameLst>
                                          <p:attrName>ppt_w</p:attrName>
                                        </p:attrNameLst>
                                      </p:cBhvr>
                                      <p:tavLst>
                                        <p:tav tm="0">
                                          <p:val>
                                            <p:strVal val="#ppt_w*0.70"/>
                                          </p:val>
                                        </p:tav>
                                        <p:tav tm="100000">
                                          <p:val>
                                            <p:strVal val="#ppt_w"/>
                                          </p:val>
                                        </p:tav>
                                      </p:tavLst>
                                    </p:anim>
                                    <p:anim calcmode="lin" valueType="num">
                                      <p:cBhvr>
                                        <p:cTn id="20" dur="1000" fill="hold"/>
                                        <p:tgtEl>
                                          <p:spTgt spid="134147">
                                            <p:txEl>
                                              <p:pRg st="4" end="4"/>
                                            </p:txEl>
                                          </p:spTgt>
                                        </p:tgtEl>
                                        <p:attrNameLst>
                                          <p:attrName>ppt_h</p:attrName>
                                        </p:attrNameLst>
                                      </p:cBhvr>
                                      <p:tavLst>
                                        <p:tav tm="0">
                                          <p:val>
                                            <p:strVal val="#ppt_h"/>
                                          </p:val>
                                        </p:tav>
                                        <p:tav tm="100000">
                                          <p:val>
                                            <p:strVal val="#ppt_h"/>
                                          </p:val>
                                        </p:tav>
                                      </p:tavLst>
                                    </p:anim>
                                    <p:animEffect transition="in" filter="fade">
                                      <p:cBhvr>
                                        <p:cTn id="21" dur="1000"/>
                                        <p:tgtEl>
                                          <p:spTgt spid="134147">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ntr" presetSubtype="26" fill="hold" nodeType="clickEffect">
                                  <p:stCondLst>
                                    <p:cond delay="0"/>
                                  </p:stCondLst>
                                  <p:childTnLst>
                                    <p:set>
                                      <p:cBhvr>
                                        <p:cTn id="25" dur="1" fill="hold">
                                          <p:stCondLst>
                                            <p:cond delay="0"/>
                                          </p:stCondLst>
                                        </p:cTn>
                                        <p:tgtEl>
                                          <p:spTgt spid="134147">
                                            <p:txEl>
                                              <p:pRg st="6" end="6"/>
                                            </p:txEl>
                                          </p:spTgt>
                                        </p:tgtEl>
                                        <p:attrNameLst>
                                          <p:attrName>style.visibility</p:attrName>
                                        </p:attrNameLst>
                                      </p:cBhvr>
                                      <p:to>
                                        <p:strVal val="visible"/>
                                      </p:to>
                                    </p:set>
                                    <p:animEffect transition="in" filter="barn(inHorizontal)">
                                      <p:cBhvr>
                                        <p:cTn id="26" dur="500"/>
                                        <p:tgtEl>
                                          <p:spTgt spid="13414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5170" name="Rectangle 2"/>
          <p:cNvSpPr>
            <a:spLocks noGrp="1" noChangeArrowheads="1"/>
          </p:cNvSpPr>
          <p:nvPr>
            <p:ph type="ctrTitle"/>
          </p:nvPr>
        </p:nvSpPr>
        <p:spPr>
          <a:xfrm>
            <a:off x="827088" y="620713"/>
            <a:ext cx="8113712" cy="5400675"/>
          </a:xfrm>
        </p:spPr>
        <p:txBody>
          <a:bodyPr/>
          <a:lstStyle/>
          <a:p>
            <a:pPr eaLnBrk="1" hangingPunct="1">
              <a:defRPr/>
            </a:pPr>
            <a:r>
              <a:rPr lang="it-IT" smtClean="0">
                <a:solidFill>
                  <a:srgbClr val="FFFF00"/>
                </a:solidFill>
                <a:latin typeface="Comic Sans MS" pitchFamily="66" charset="0"/>
              </a:rPr>
              <a:t/>
            </a:r>
            <a:br>
              <a:rPr lang="it-IT" smtClean="0">
                <a:solidFill>
                  <a:srgbClr val="FFFF00"/>
                </a:solidFill>
                <a:latin typeface="Comic Sans MS" pitchFamily="66" charset="0"/>
              </a:rPr>
            </a:br>
            <a:endParaRPr lang="it-IT" sz="6300" b="1" smtClean="0">
              <a:solidFill>
                <a:srgbClr val="FFFF00"/>
              </a:solidFill>
              <a:latin typeface="Comic Sans MS" pitchFamily="66" charset="0"/>
            </a:endParaRPr>
          </a:p>
        </p:txBody>
      </p:sp>
      <p:sp>
        <p:nvSpPr>
          <p:cNvPr id="135171" name="Rectangle 3"/>
          <p:cNvSpPr>
            <a:spLocks noChangeArrowheads="1"/>
          </p:cNvSpPr>
          <p:nvPr/>
        </p:nvSpPr>
        <p:spPr bwMode="auto">
          <a:xfrm>
            <a:off x="468313" y="765175"/>
            <a:ext cx="8353425" cy="4585871"/>
          </a:xfrm>
          <a:prstGeom prst="rect">
            <a:avLst/>
          </a:prstGeom>
          <a:noFill/>
          <a:ln w="9525">
            <a:noFill/>
            <a:miter lim="800000"/>
            <a:headEnd/>
            <a:tailEnd/>
          </a:ln>
        </p:spPr>
        <p:txBody>
          <a:bodyPr>
            <a:spAutoFit/>
          </a:bodyPr>
          <a:lstStyle/>
          <a:p>
            <a:r>
              <a:rPr lang="it-IT" sz="3600" dirty="0" err="1">
                <a:solidFill>
                  <a:srgbClr val="6666FF"/>
                </a:solidFill>
              </a:rPr>
              <a:t>Branded</a:t>
            </a:r>
            <a:r>
              <a:rPr lang="it-IT" sz="3600" dirty="0">
                <a:solidFill>
                  <a:srgbClr val="6666FF"/>
                </a:solidFill>
              </a:rPr>
              <a:t> </a:t>
            </a:r>
            <a:r>
              <a:rPr lang="it-IT" sz="3600" dirty="0" err="1">
                <a:solidFill>
                  <a:srgbClr val="6666FF"/>
                </a:solidFill>
              </a:rPr>
              <a:t>Goods</a:t>
            </a:r>
            <a:endParaRPr lang="it-IT" sz="1800" dirty="0">
              <a:solidFill>
                <a:srgbClr val="6666FF"/>
              </a:solidFill>
            </a:endParaRPr>
          </a:p>
          <a:p>
            <a:endParaRPr lang="it-IT" sz="3200" dirty="0">
              <a:solidFill>
                <a:schemeClr val="tx2">
                  <a:lumMod val="75000"/>
                </a:schemeClr>
              </a:solidFill>
            </a:endParaRPr>
          </a:p>
          <a:p>
            <a:endParaRPr lang="it-IT" sz="3200" dirty="0">
              <a:solidFill>
                <a:schemeClr val="tx2">
                  <a:lumMod val="75000"/>
                </a:schemeClr>
              </a:solidFill>
            </a:endParaRPr>
          </a:p>
          <a:p>
            <a:pPr algn="just"/>
            <a:r>
              <a:rPr lang="it-IT" sz="3200" dirty="0">
                <a:solidFill>
                  <a:schemeClr val="tx2">
                    <a:lumMod val="75000"/>
                  </a:schemeClr>
                </a:solidFill>
              </a:rPr>
              <a:t>A </a:t>
            </a:r>
            <a:r>
              <a:rPr lang="it-IT" sz="3200" u="sng" dirty="0">
                <a:solidFill>
                  <a:schemeClr val="tx2">
                    <a:lumMod val="75000"/>
                  </a:schemeClr>
                </a:solidFill>
                <a:effectLst>
                  <a:outerShdw blurRad="38100" dist="38100" dir="2700000" algn="tl">
                    <a:srgbClr val="000000">
                      <a:alpha val="43137"/>
                    </a:srgbClr>
                  </a:outerShdw>
                </a:effectLst>
              </a:rPr>
              <a:t>high </a:t>
            </a:r>
            <a:r>
              <a:rPr lang="it-IT" sz="3200" u="sng" dirty="0" err="1">
                <a:solidFill>
                  <a:schemeClr val="tx2">
                    <a:lumMod val="75000"/>
                  </a:schemeClr>
                </a:solidFill>
                <a:effectLst>
                  <a:outerShdw blurRad="38100" dist="38100" dir="2700000" algn="tl">
                    <a:srgbClr val="000000">
                      <a:alpha val="43137"/>
                    </a:srgbClr>
                  </a:outerShdw>
                </a:effectLst>
              </a:rPr>
              <a:t>quality</a:t>
            </a:r>
            <a:r>
              <a:rPr lang="it-IT" sz="3200" u="sng" dirty="0">
                <a:solidFill>
                  <a:schemeClr val="tx2">
                    <a:lumMod val="75000"/>
                  </a:schemeClr>
                </a:solidFill>
                <a:effectLst>
                  <a:outerShdw blurRad="38100" dist="38100" dir="2700000" algn="tl">
                    <a:srgbClr val="000000">
                      <a:alpha val="43137"/>
                    </a:srgbClr>
                  </a:outerShdw>
                </a:effectLst>
              </a:rPr>
              <a:t> </a:t>
            </a:r>
            <a:r>
              <a:rPr lang="it-IT" sz="3200" u="sng" dirty="0" err="1">
                <a:solidFill>
                  <a:schemeClr val="tx2">
                    <a:lumMod val="75000"/>
                  </a:schemeClr>
                </a:solidFill>
                <a:effectLst>
                  <a:outerShdw blurRad="38100" dist="38100" dir="2700000" algn="tl">
                    <a:srgbClr val="000000">
                      <a:alpha val="43137"/>
                    </a:srgbClr>
                  </a:outerShdw>
                </a:effectLst>
              </a:rPr>
              <a:t>branded</a:t>
            </a:r>
            <a:r>
              <a:rPr lang="it-IT" sz="3200" u="sng" dirty="0">
                <a:solidFill>
                  <a:schemeClr val="tx2">
                    <a:lumMod val="75000"/>
                  </a:schemeClr>
                </a:solidFill>
                <a:effectLst>
                  <a:outerShdw blurRad="38100" dist="38100" dir="2700000" algn="tl">
                    <a:srgbClr val="000000">
                      <a:alpha val="43137"/>
                    </a:srgbClr>
                  </a:outerShdw>
                </a:effectLst>
              </a:rPr>
              <a:t> </a:t>
            </a:r>
            <a:r>
              <a:rPr lang="it-IT" sz="3200" u="sng" dirty="0" err="1">
                <a:solidFill>
                  <a:schemeClr val="tx2">
                    <a:lumMod val="75000"/>
                  </a:schemeClr>
                </a:solidFill>
                <a:effectLst>
                  <a:outerShdw blurRad="38100" dist="38100" dir="2700000" algn="tl">
                    <a:srgbClr val="000000">
                      <a:alpha val="43137"/>
                    </a:srgbClr>
                  </a:outerShdw>
                </a:effectLst>
              </a:rPr>
              <a:t>product</a:t>
            </a:r>
            <a:r>
              <a:rPr lang="it-IT" sz="3200" u="sng" dirty="0">
                <a:solidFill>
                  <a:schemeClr val="tx2">
                    <a:lumMod val="75000"/>
                  </a:schemeClr>
                </a:solidFill>
                <a:effectLst>
                  <a:outerShdw blurRad="38100" dist="38100" dir="2700000" algn="tl">
                    <a:srgbClr val="000000">
                      <a:alpha val="43137"/>
                    </a:srgbClr>
                  </a:outerShdw>
                </a:effectLst>
              </a:rPr>
              <a:t> </a:t>
            </a:r>
            <a:r>
              <a:rPr lang="it-IT" sz="3200" dirty="0" err="1">
                <a:solidFill>
                  <a:schemeClr val="tx2">
                    <a:lumMod val="75000"/>
                  </a:schemeClr>
                </a:solidFill>
              </a:rPr>
              <a:t>is</a:t>
            </a:r>
            <a:r>
              <a:rPr lang="it-IT" sz="3200" dirty="0">
                <a:solidFill>
                  <a:schemeClr val="tx2">
                    <a:lumMod val="75000"/>
                  </a:schemeClr>
                </a:solidFill>
              </a:rPr>
              <a:t> </a:t>
            </a:r>
            <a:r>
              <a:rPr lang="it-IT" sz="3200" dirty="0" err="1">
                <a:solidFill>
                  <a:schemeClr val="tx2">
                    <a:lumMod val="75000"/>
                  </a:schemeClr>
                </a:solidFill>
              </a:rPr>
              <a:t>perceived</a:t>
            </a:r>
            <a:r>
              <a:rPr lang="it-IT" sz="3200" dirty="0">
                <a:solidFill>
                  <a:schemeClr val="tx2">
                    <a:lumMod val="75000"/>
                  </a:schemeClr>
                </a:solidFill>
              </a:rPr>
              <a:t> </a:t>
            </a:r>
            <a:r>
              <a:rPr lang="it-IT" sz="3200" dirty="0" err="1">
                <a:solidFill>
                  <a:schemeClr val="tx2">
                    <a:lumMod val="75000"/>
                  </a:schemeClr>
                </a:solidFill>
              </a:rPr>
              <a:t>by</a:t>
            </a:r>
            <a:r>
              <a:rPr lang="it-IT" sz="3200" dirty="0">
                <a:solidFill>
                  <a:schemeClr val="tx2">
                    <a:lumMod val="75000"/>
                  </a:schemeClr>
                </a:solidFill>
              </a:rPr>
              <a:t> </a:t>
            </a:r>
            <a:r>
              <a:rPr lang="it-IT" sz="3200" dirty="0" err="1">
                <a:solidFill>
                  <a:schemeClr val="tx2">
                    <a:lumMod val="75000"/>
                  </a:schemeClr>
                </a:solidFill>
              </a:rPr>
              <a:t>consumers</a:t>
            </a:r>
            <a:r>
              <a:rPr lang="it-IT" sz="3200" dirty="0">
                <a:solidFill>
                  <a:schemeClr val="tx2">
                    <a:lumMod val="75000"/>
                  </a:schemeClr>
                </a:solidFill>
              </a:rPr>
              <a:t> </a:t>
            </a:r>
            <a:r>
              <a:rPr lang="it-IT" sz="3200" dirty="0" err="1">
                <a:solidFill>
                  <a:schemeClr val="tx2">
                    <a:lumMod val="75000"/>
                  </a:schemeClr>
                </a:solidFill>
              </a:rPr>
              <a:t>as</a:t>
            </a:r>
            <a:r>
              <a:rPr lang="it-IT" sz="3200" dirty="0">
                <a:solidFill>
                  <a:schemeClr val="tx2">
                    <a:lumMod val="75000"/>
                  </a:schemeClr>
                </a:solidFill>
              </a:rPr>
              <a:t> </a:t>
            </a:r>
            <a:r>
              <a:rPr lang="it-IT" sz="3200" dirty="0" err="1">
                <a:solidFill>
                  <a:schemeClr val="tx2">
                    <a:lumMod val="75000"/>
                  </a:schemeClr>
                </a:solidFill>
              </a:rPr>
              <a:t>being</a:t>
            </a:r>
            <a:r>
              <a:rPr lang="it-IT" sz="3200" dirty="0">
                <a:solidFill>
                  <a:schemeClr val="tx2">
                    <a:lumMod val="75000"/>
                  </a:schemeClr>
                </a:solidFill>
              </a:rPr>
              <a:t> </a:t>
            </a:r>
            <a:r>
              <a:rPr lang="it-IT" sz="3200" dirty="0" err="1">
                <a:solidFill>
                  <a:schemeClr val="tx2">
                    <a:lumMod val="75000"/>
                  </a:schemeClr>
                </a:solidFill>
              </a:rPr>
              <a:t>clearly</a:t>
            </a:r>
            <a:r>
              <a:rPr lang="it-IT" sz="3200" dirty="0">
                <a:solidFill>
                  <a:schemeClr val="tx2">
                    <a:lumMod val="75000"/>
                  </a:schemeClr>
                </a:solidFill>
              </a:rPr>
              <a:t> </a:t>
            </a:r>
            <a:r>
              <a:rPr lang="it-IT" sz="3200" dirty="0" err="1">
                <a:solidFill>
                  <a:schemeClr val="tx2">
                    <a:lumMod val="75000"/>
                  </a:schemeClr>
                </a:solidFill>
              </a:rPr>
              <a:t>better</a:t>
            </a:r>
            <a:r>
              <a:rPr lang="it-IT" sz="3200" dirty="0">
                <a:solidFill>
                  <a:schemeClr val="tx2">
                    <a:lumMod val="75000"/>
                  </a:schemeClr>
                </a:solidFill>
              </a:rPr>
              <a:t> </a:t>
            </a:r>
            <a:r>
              <a:rPr lang="it-IT" sz="3200" dirty="0" err="1">
                <a:solidFill>
                  <a:schemeClr val="tx2">
                    <a:lumMod val="75000"/>
                  </a:schemeClr>
                </a:solidFill>
              </a:rPr>
              <a:t>than</a:t>
            </a:r>
            <a:r>
              <a:rPr lang="it-IT" sz="3200" dirty="0">
                <a:solidFill>
                  <a:schemeClr val="tx2">
                    <a:lumMod val="75000"/>
                  </a:schemeClr>
                </a:solidFill>
              </a:rPr>
              <a:t> </a:t>
            </a:r>
            <a:r>
              <a:rPr lang="it-IT" sz="3200" dirty="0" err="1">
                <a:solidFill>
                  <a:schemeClr val="tx2">
                    <a:lumMod val="75000"/>
                  </a:schemeClr>
                </a:solidFill>
              </a:rPr>
              <a:t>competing</a:t>
            </a:r>
            <a:r>
              <a:rPr lang="it-IT" sz="3200" dirty="0">
                <a:solidFill>
                  <a:schemeClr val="tx2">
                    <a:lumMod val="75000"/>
                  </a:schemeClr>
                </a:solidFill>
              </a:rPr>
              <a:t> </a:t>
            </a:r>
            <a:r>
              <a:rPr lang="it-IT" sz="3200" dirty="0" err="1">
                <a:solidFill>
                  <a:schemeClr val="tx2">
                    <a:lumMod val="75000"/>
                  </a:schemeClr>
                </a:solidFill>
              </a:rPr>
              <a:t>products</a:t>
            </a:r>
            <a:r>
              <a:rPr lang="it-IT" sz="3200" dirty="0">
                <a:solidFill>
                  <a:schemeClr val="tx2">
                    <a:lumMod val="75000"/>
                  </a:schemeClr>
                </a:solidFill>
              </a:rPr>
              <a:t>.</a:t>
            </a:r>
          </a:p>
          <a:p>
            <a:pPr algn="just"/>
            <a:endParaRPr lang="it-IT" sz="3200" dirty="0">
              <a:solidFill>
                <a:schemeClr val="tx2">
                  <a:lumMod val="75000"/>
                </a:schemeClr>
              </a:solidFill>
            </a:endParaRPr>
          </a:p>
          <a:p>
            <a:pPr algn="just"/>
            <a:r>
              <a:rPr lang="it-IT" sz="3200" dirty="0" err="1" smtClean="0">
                <a:solidFill>
                  <a:schemeClr val="tx2">
                    <a:lumMod val="75000"/>
                  </a:schemeClr>
                </a:solidFill>
              </a:rPr>
              <a:t>Therefore</a:t>
            </a:r>
            <a:r>
              <a:rPr lang="it-IT" sz="3200" dirty="0">
                <a:solidFill>
                  <a:schemeClr val="tx2">
                    <a:lumMod val="75000"/>
                  </a:schemeClr>
                </a:solidFill>
              </a:rPr>
              <a:t>,  </a:t>
            </a:r>
            <a:r>
              <a:rPr lang="it-IT" sz="3200" dirty="0" err="1">
                <a:solidFill>
                  <a:schemeClr val="tx2">
                    <a:lumMod val="75000"/>
                  </a:schemeClr>
                </a:solidFill>
              </a:rPr>
              <a:t>it</a:t>
            </a:r>
            <a:r>
              <a:rPr lang="it-IT" sz="3200" dirty="0">
                <a:solidFill>
                  <a:schemeClr val="tx2">
                    <a:lumMod val="75000"/>
                  </a:schemeClr>
                </a:solidFill>
              </a:rPr>
              <a:t> </a:t>
            </a:r>
            <a:r>
              <a:rPr lang="it-IT" sz="3200" dirty="0" err="1">
                <a:solidFill>
                  <a:schemeClr val="tx2">
                    <a:lumMod val="75000"/>
                  </a:schemeClr>
                </a:solidFill>
              </a:rPr>
              <a:t>generates</a:t>
            </a:r>
            <a:r>
              <a:rPr lang="it-IT" sz="3200" dirty="0">
                <a:solidFill>
                  <a:schemeClr val="tx2">
                    <a:lumMod val="75000"/>
                  </a:schemeClr>
                </a:solidFill>
              </a:rPr>
              <a:t> consumer </a:t>
            </a:r>
            <a:r>
              <a:rPr lang="it-IT" sz="3200" dirty="0" err="1">
                <a:solidFill>
                  <a:srgbClr val="FF0000"/>
                </a:solidFill>
              </a:rPr>
              <a:t>preference</a:t>
            </a:r>
            <a:r>
              <a:rPr lang="it-IT" sz="3200" dirty="0">
                <a:solidFill>
                  <a:schemeClr val="tx2">
                    <a:lumMod val="75000"/>
                  </a:schemeClr>
                </a:solidFill>
              </a:rPr>
              <a:t> and </a:t>
            </a:r>
            <a:r>
              <a:rPr lang="it-IT" sz="3200" dirty="0" err="1">
                <a:solidFill>
                  <a:srgbClr val="FF0000"/>
                </a:solidFill>
              </a:rPr>
              <a:t>loyalty</a:t>
            </a:r>
            <a:r>
              <a:rPr lang="it-IT" sz="3200" dirty="0">
                <a:solidFill>
                  <a:srgbClr val="FF0000"/>
                </a:solidFill>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135171">
                                            <p:txEl>
                                              <p:pRg st="0" end="0"/>
                                            </p:txEl>
                                          </p:spTgt>
                                        </p:tgtEl>
                                        <p:attrNameLst>
                                          <p:attrName>style.visibility</p:attrName>
                                        </p:attrNameLst>
                                      </p:cBhvr>
                                      <p:to>
                                        <p:strVal val="visible"/>
                                      </p:to>
                                    </p:set>
                                    <p:anim calcmode="lin" valueType="num">
                                      <p:cBhvr>
                                        <p:cTn id="7" dur="1000" fill="hold"/>
                                        <p:tgtEl>
                                          <p:spTgt spid="135171">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135171">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135171">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3" presetClass="entr" presetSubtype="10" fill="hold" nodeType="clickEffect">
                                  <p:stCondLst>
                                    <p:cond delay="0"/>
                                  </p:stCondLst>
                                  <p:childTnLst>
                                    <p:set>
                                      <p:cBhvr>
                                        <p:cTn id="13" dur="1" fill="hold">
                                          <p:stCondLst>
                                            <p:cond delay="0"/>
                                          </p:stCondLst>
                                        </p:cTn>
                                        <p:tgtEl>
                                          <p:spTgt spid="135171">
                                            <p:txEl>
                                              <p:pRg st="3" end="3"/>
                                            </p:txEl>
                                          </p:spTgt>
                                        </p:tgtEl>
                                        <p:attrNameLst>
                                          <p:attrName>style.visibility</p:attrName>
                                        </p:attrNameLst>
                                      </p:cBhvr>
                                      <p:to>
                                        <p:strVal val="visible"/>
                                      </p:to>
                                    </p:set>
                                    <p:animEffect transition="in" filter="blinds(horizontal)">
                                      <p:cBhvr>
                                        <p:cTn id="14" dur="500"/>
                                        <p:tgtEl>
                                          <p:spTgt spid="135171">
                                            <p:txEl>
                                              <p:pRg st="3" end="3"/>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nodeType="clickEffect">
                                  <p:stCondLst>
                                    <p:cond delay="0"/>
                                  </p:stCondLst>
                                  <p:childTnLst>
                                    <p:set>
                                      <p:cBhvr>
                                        <p:cTn id="18" dur="1" fill="hold">
                                          <p:stCondLst>
                                            <p:cond delay="0"/>
                                          </p:stCondLst>
                                        </p:cTn>
                                        <p:tgtEl>
                                          <p:spTgt spid="135171">
                                            <p:txEl>
                                              <p:pRg st="5" end="5"/>
                                            </p:txEl>
                                          </p:spTgt>
                                        </p:tgtEl>
                                        <p:attrNameLst>
                                          <p:attrName>style.visibility</p:attrName>
                                        </p:attrNameLst>
                                      </p:cBhvr>
                                      <p:to>
                                        <p:strVal val="visible"/>
                                      </p:to>
                                    </p:set>
                                    <p:animEffect transition="in" filter="blinds(horizontal)">
                                      <p:cBhvr>
                                        <p:cTn id="19" dur="500"/>
                                        <p:tgtEl>
                                          <p:spTgt spid="13517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1.5"/>
</p:tagLst>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162</TotalTime>
  <Words>1232</Words>
  <Application>Microsoft Macintosh PowerPoint</Application>
  <PresentationFormat>On-screen Show (4:3)</PresentationFormat>
  <Paragraphs>221</Paragraphs>
  <Slides>31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31</vt:i4>
      </vt:variant>
    </vt:vector>
  </HeadingPairs>
  <TitlesOfParts>
    <vt:vector size="37" baseType="lpstr">
      <vt:lpstr>Calibri</vt:lpstr>
      <vt:lpstr>Comic Sans MS</vt:lpstr>
      <vt:lpstr>Monotype Sorts</vt:lpstr>
      <vt:lpstr>Wingdings</vt:lpstr>
      <vt:lpstr>Arial</vt:lpstr>
      <vt:lpstr>Tema di Office</vt:lpstr>
      <vt:lpstr>Facoltà di Scienze Economiche, Giuridiche e Politiche</vt:lpstr>
      <vt:lpstr>National Tourism Organizations</vt:lpstr>
      <vt:lpstr>PowerPoint Presentation</vt:lpstr>
      <vt:lpstr>Brand image</vt:lpstr>
      <vt:lpstr> </vt:lpstr>
      <vt:lpstr>PowerPoint Presentation</vt:lpstr>
      <vt:lpstr> </vt:lpstr>
      <vt:lpstr> </vt:lpstr>
      <vt:lpstr> </vt:lpstr>
      <vt:lpstr> </vt:lpstr>
      <vt:lpstr>Institutional tourism discourse</vt:lpstr>
      <vt:lpstr>Niches of tourism &amp; communication</vt:lpstr>
      <vt:lpstr>The structure of a brochure</vt:lpstr>
      <vt:lpstr>PowerPoint Presentation</vt:lpstr>
      <vt:lpstr>PowerPoint Presentation</vt:lpstr>
      <vt:lpstr>The structure of an itinerary</vt:lpstr>
      <vt:lpstr>PowerPoint Presentation</vt:lpstr>
      <vt:lpstr>PowerPoint Presentation</vt:lpstr>
      <vt:lpstr>The main linguistic features of brochures and itineraries</vt:lpstr>
      <vt:lpstr>Word formation: adjectives ending in –ing and –ed Use the word given in brackets to form a word that fits in the space  </vt:lpstr>
      <vt:lpstr>PowerPoint Presentation</vt:lpstr>
      <vt:lpstr> </vt:lpstr>
      <vt:lpstr> </vt:lpstr>
      <vt:lpstr> </vt:lpstr>
      <vt:lpstr> </vt:lpstr>
      <vt:lpstr> </vt:lpstr>
      <vt:lpstr> </vt:lpstr>
      <vt:lpstr> </vt:lpstr>
      <vt:lpstr> </vt:lpstr>
      <vt:lpstr>Morphological suffixes</vt:lpstr>
      <vt:lpstr>Phonetics</vt:lpstr>
    </vt:vector>
  </TitlesOfParts>
  <Company>Hewlett-Packard</Company>
  <LinksUpToDate>false</LinksUpToDate>
  <SharedDoc>false</SharedDoc>
  <HyperlinksChanged>false</HyperlinksChanged>
  <AppVersion>15.0033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2</dc:title>
  <dc:creator>Olga</dc:creator>
  <cp:lastModifiedBy>Microsoft Office User</cp:lastModifiedBy>
  <cp:revision>32</cp:revision>
  <dcterms:created xsi:type="dcterms:W3CDTF">2014-03-16T17:22:16Z</dcterms:created>
  <dcterms:modified xsi:type="dcterms:W3CDTF">2020-03-04T07:15:15Z</dcterms:modified>
</cp:coreProperties>
</file>