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61" r:id="rId3"/>
    <p:sldId id="262" r:id="rId4"/>
    <p:sldId id="263" r:id="rId5"/>
    <p:sldId id="258" r:id="rId6"/>
    <p:sldId id="259" r:id="rId7"/>
    <p:sldId id="264" r:id="rId8"/>
    <p:sldId id="260" r:id="rId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7"/>
    <p:restoredTop sz="92742"/>
  </p:normalViewPr>
  <p:slideViewPr>
    <p:cSldViewPr>
      <p:cViewPr varScale="1">
        <p:scale>
          <a:sx n="56" d="100"/>
          <a:sy n="56" d="100"/>
        </p:scale>
        <p:origin x="1080"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868140-7DA0-4C0F-BA7B-A6D7F53CB975}"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5C369672-E649-4622-A110-6911F9ABA5CA}">
      <dgm:prSet phldrT="[Testo]"/>
      <dgm:spPr/>
      <dgm:t>
        <a:bodyPr/>
        <a:lstStyle/>
        <a:p>
          <a:r>
            <a:rPr lang="en-GB" dirty="0" smtClean="0"/>
            <a:t>A</a:t>
          </a:r>
          <a:endParaRPr lang="en-GB" dirty="0"/>
        </a:p>
      </dgm:t>
    </dgm:pt>
    <dgm:pt modelId="{ED471C5C-774E-4584-8B10-38B5BA201ED1}" type="parTrans" cxnId="{A288258F-4A0C-418D-B661-52334C5FC3F8}">
      <dgm:prSet/>
      <dgm:spPr/>
      <dgm:t>
        <a:bodyPr/>
        <a:lstStyle/>
        <a:p>
          <a:endParaRPr lang="en-GB"/>
        </a:p>
      </dgm:t>
    </dgm:pt>
    <dgm:pt modelId="{15F0808F-630E-4633-B9ED-7FB260ED7758}" type="sibTrans" cxnId="{A288258F-4A0C-418D-B661-52334C5FC3F8}">
      <dgm:prSet/>
      <dgm:spPr/>
      <dgm:t>
        <a:bodyPr/>
        <a:lstStyle/>
        <a:p>
          <a:endParaRPr lang="en-GB"/>
        </a:p>
      </dgm:t>
    </dgm:pt>
    <dgm:pt modelId="{C1551D46-4031-4803-97BE-6D08325C9E59}">
      <dgm:prSet phldrT="[Testo]"/>
      <dgm:spPr/>
      <dgm:t>
        <a:bodyPr/>
        <a:lstStyle/>
        <a:p>
          <a:r>
            <a:rPr lang="en-GB" dirty="0" smtClean="0"/>
            <a:t>B</a:t>
          </a:r>
          <a:endParaRPr lang="en-GB" dirty="0"/>
        </a:p>
      </dgm:t>
    </dgm:pt>
    <dgm:pt modelId="{6E7E9278-CE22-47B3-84BD-24C14965DC28}" type="parTrans" cxnId="{61C42EB5-AEFB-4588-9781-679C116B3682}">
      <dgm:prSet/>
      <dgm:spPr/>
      <dgm:t>
        <a:bodyPr/>
        <a:lstStyle/>
        <a:p>
          <a:endParaRPr lang="en-GB"/>
        </a:p>
      </dgm:t>
    </dgm:pt>
    <dgm:pt modelId="{571D308C-E78E-4D5C-A7F3-5D1FBE4F17B8}" type="sibTrans" cxnId="{61C42EB5-AEFB-4588-9781-679C116B3682}">
      <dgm:prSet/>
      <dgm:spPr/>
      <dgm:t>
        <a:bodyPr/>
        <a:lstStyle/>
        <a:p>
          <a:endParaRPr lang="en-GB"/>
        </a:p>
      </dgm:t>
    </dgm:pt>
    <dgm:pt modelId="{527D4D77-D381-4A56-B9BE-7526E9FB9631}">
      <dgm:prSet phldrT="[Testo]" custT="1"/>
      <dgm:spPr/>
      <dgm:t>
        <a:bodyPr/>
        <a:lstStyle/>
        <a:p>
          <a:r>
            <a:rPr lang="it-IT" sz="2800" b="0" i="0" dirty="0" smtClean="0"/>
            <a:t>/</a:t>
          </a:r>
          <a:r>
            <a:rPr lang="it-IT" sz="2800" b="0" i="0" dirty="0" err="1" smtClean="0"/>
            <a:t>dɪs</a:t>
          </a:r>
          <a:r>
            <a:rPr lang="it-IT" sz="2800" b="0" i="0" dirty="0" smtClean="0"/>
            <a:t>ˈ</a:t>
          </a:r>
          <a:r>
            <a:rPr lang="it-IT" sz="2800" b="0" i="0" dirty="0" err="1" smtClean="0"/>
            <a:t>mɪsəl</a:t>
          </a:r>
          <a:r>
            <a:rPr lang="it-IT" sz="2800" b="0" i="0" dirty="0" smtClean="0"/>
            <a:t>/</a:t>
          </a:r>
          <a:endParaRPr lang="en-GB" sz="2800" dirty="0"/>
        </a:p>
      </dgm:t>
    </dgm:pt>
    <dgm:pt modelId="{B8A4CC1D-CA0D-4611-9F8A-0835AFDA915F}" type="parTrans" cxnId="{2CE9DE24-84ED-4AFD-9215-B7B8FA9ACFE1}">
      <dgm:prSet/>
      <dgm:spPr/>
      <dgm:t>
        <a:bodyPr/>
        <a:lstStyle/>
        <a:p>
          <a:endParaRPr lang="en-GB"/>
        </a:p>
      </dgm:t>
    </dgm:pt>
    <dgm:pt modelId="{C2600907-26DF-4C49-88E9-7A6DB605A5CD}" type="sibTrans" cxnId="{2CE9DE24-84ED-4AFD-9215-B7B8FA9ACFE1}">
      <dgm:prSet/>
      <dgm:spPr/>
      <dgm:t>
        <a:bodyPr/>
        <a:lstStyle/>
        <a:p>
          <a:endParaRPr lang="en-GB"/>
        </a:p>
      </dgm:t>
    </dgm:pt>
    <dgm:pt modelId="{99FF6097-92EC-4C57-B9FA-1949E5577982}">
      <dgm:prSet phldrT="[Testo]" custT="1"/>
      <dgm:spPr/>
      <dgm:t>
        <a:bodyPr/>
        <a:lstStyle/>
        <a:p>
          <a:r>
            <a:rPr lang="it-IT" sz="2800" b="0" i="0" dirty="0" smtClean="0"/>
            <a:t>/ˈ</a:t>
          </a:r>
          <a:r>
            <a:rPr lang="it-IT" sz="2800" b="0" i="0" dirty="0" err="1" smtClean="0"/>
            <a:t>tʃælɪndʒ</a:t>
          </a:r>
          <a:r>
            <a:rPr lang="it-IT" sz="2800" b="0" i="0" dirty="0" smtClean="0"/>
            <a:t>/</a:t>
          </a:r>
          <a:endParaRPr lang="en-GB" sz="2800" dirty="0"/>
        </a:p>
      </dgm:t>
    </dgm:pt>
    <dgm:pt modelId="{EB8F333B-884A-4A78-B7C2-ED302DC85C19}" type="parTrans" cxnId="{7DCCC04F-C2BC-4B3A-950C-59225EE4BBE1}">
      <dgm:prSet/>
      <dgm:spPr/>
      <dgm:t>
        <a:bodyPr/>
        <a:lstStyle/>
        <a:p>
          <a:endParaRPr lang="en-GB"/>
        </a:p>
      </dgm:t>
    </dgm:pt>
    <dgm:pt modelId="{03BF42B7-6E03-4826-BF7E-8597EDD3F2FA}" type="sibTrans" cxnId="{7DCCC04F-C2BC-4B3A-950C-59225EE4BBE1}">
      <dgm:prSet/>
      <dgm:spPr/>
      <dgm:t>
        <a:bodyPr/>
        <a:lstStyle/>
        <a:p>
          <a:endParaRPr lang="en-GB"/>
        </a:p>
      </dgm:t>
    </dgm:pt>
    <dgm:pt modelId="{8DFD58A7-5F5B-4DE6-9CBE-C93D59E204C9}">
      <dgm:prSet phldrT="[Testo]" custT="1"/>
      <dgm:spPr/>
      <dgm:t>
        <a:bodyPr/>
        <a:lstStyle/>
        <a:p>
          <a:r>
            <a:rPr lang="it-IT" sz="2800" b="0" i="0" dirty="0" smtClean="0"/>
            <a:t>/</a:t>
          </a:r>
          <a:r>
            <a:rPr lang="it-IT" sz="2800" b="0" i="0" dirty="0" err="1" smtClean="0"/>
            <a:t>nɪ</a:t>
          </a:r>
          <a:r>
            <a:rPr lang="it-IT" sz="2800" b="0" i="0" dirty="0" smtClean="0"/>
            <a:t>ˌ</a:t>
          </a:r>
          <a:r>
            <a:rPr lang="it-IT" sz="2800" b="0" i="0" dirty="0" err="1" smtClean="0"/>
            <a:t>gəʊʃɪ</a:t>
          </a:r>
          <a:r>
            <a:rPr lang="it-IT" sz="2800" b="0" i="0" dirty="0" smtClean="0"/>
            <a:t>ˈ</a:t>
          </a:r>
          <a:r>
            <a:rPr lang="it-IT" sz="2800" b="0" i="0" dirty="0" err="1" smtClean="0"/>
            <a:t>eɪʃən</a:t>
          </a:r>
          <a:r>
            <a:rPr lang="it-IT" sz="2800" b="0" i="0" dirty="0" smtClean="0"/>
            <a:t>/</a:t>
          </a:r>
          <a:endParaRPr lang="en-GB" sz="2800" dirty="0"/>
        </a:p>
      </dgm:t>
    </dgm:pt>
    <dgm:pt modelId="{670109B0-6F58-482A-AB53-945CBEB388AF}" type="parTrans" cxnId="{AE547DA5-EDF7-4BDE-862B-8E35D67E764F}">
      <dgm:prSet/>
      <dgm:spPr/>
    </dgm:pt>
    <dgm:pt modelId="{B56E6810-7AE6-4222-BA25-4E6E7A9211FF}" type="sibTrans" cxnId="{AE547DA5-EDF7-4BDE-862B-8E35D67E764F}">
      <dgm:prSet/>
      <dgm:spPr/>
    </dgm:pt>
    <dgm:pt modelId="{A810FFDC-EFE1-44EA-9FFA-360F66EB4C4A}">
      <dgm:prSet phldrT="[Testo]" custT="1"/>
      <dgm:spPr/>
      <dgm:t>
        <a:bodyPr/>
        <a:lstStyle/>
        <a:p>
          <a:r>
            <a:rPr lang="it-IT" sz="2800" b="0" i="0" dirty="0" smtClean="0"/>
            <a:t>/</a:t>
          </a:r>
          <a:r>
            <a:rPr lang="it-IT" sz="2800" b="0" i="0" dirty="0" err="1" smtClean="0"/>
            <a:t>ɪn</a:t>
          </a:r>
          <a:r>
            <a:rPr lang="it-IT" sz="2800" b="0" i="0" dirty="0" smtClean="0"/>
            <a:t>ˈ</a:t>
          </a:r>
          <a:r>
            <a:rPr lang="it-IT" sz="2800" b="0" i="0" dirty="0" err="1" smtClean="0"/>
            <a:t>dʌstrɪəl</a:t>
          </a:r>
          <a:r>
            <a:rPr lang="it-IT" sz="2800" b="0" i="0" dirty="0" smtClean="0"/>
            <a:t>/</a:t>
          </a:r>
          <a:endParaRPr lang="en-GB" sz="2800" dirty="0"/>
        </a:p>
      </dgm:t>
    </dgm:pt>
    <dgm:pt modelId="{CCB7F84A-B0A0-46B3-8681-9717A175448B}" type="parTrans" cxnId="{10F9F1D0-CE7D-4CDC-85E5-BC5C921722EB}">
      <dgm:prSet/>
      <dgm:spPr/>
    </dgm:pt>
    <dgm:pt modelId="{34FD4F8E-EAEC-42F2-B2B0-E6B5039826E9}" type="sibTrans" cxnId="{10F9F1D0-CE7D-4CDC-85E5-BC5C921722EB}">
      <dgm:prSet/>
      <dgm:spPr/>
    </dgm:pt>
    <dgm:pt modelId="{4CCCEF74-C551-4C0E-9568-5A5DF318D264}">
      <dgm:prSet phldrT="[Testo]" custT="1"/>
      <dgm:spPr/>
      <dgm:t>
        <a:bodyPr/>
        <a:lstStyle/>
        <a:p>
          <a:r>
            <a:rPr lang="it-IT" sz="2800" b="0" i="0" dirty="0" smtClean="0"/>
            <a:t>/</a:t>
          </a:r>
          <a:r>
            <a:rPr lang="it-IT" sz="2800" b="0" i="0" dirty="0" err="1" smtClean="0"/>
            <a:t>rɪ</a:t>
          </a:r>
          <a:r>
            <a:rPr lang="it-IT" sz="2800" b="0" i="0" dirty="0" smtClean="0"/>
            <a:t>ˈ</a:t>
          </a:r>
          <a:r>
            <a:rPr lang="it-IT" sz="2800" b="0" i="0" dirty="0" err="1" smtClean="0"/>
            <a:t>leɪʃənʃɪp</a:t>
          </a:r>
          <a:r>
            <a:rPr lang="it-IT" sz="2800" b="0" i="0" dirty="0" smtClean="0"/>
            <a:t>/</a:t>
          </a:r>
          <a:endParaRPr lang="en-GB" sz="2800" dirty="0"/>
        </a:p>
      </dgm:t>
    </dgm:pt>
    <dgm:pt modelId="{F62BAA95-78DC-42D9-AD10-FE1FE4194556}" type="parTrans" cxnId="{C6C361E6-AA19-4253-A720-EB4D59FBF2FB}">
      <dgm:prSet/>
      <dgm:spPr/>
    </dgm:pt>
    <dgm:pt modelId="{2094842D-44A0-487C-B9E6-C05AB77648B8}" type="sibTrans" cxnId="{C6C361E6-AA19-4253-A720-EB4D59FBF2FB}">
      <dgm:prSet/>
      <dgm:spPr/>
    </dgm:pt>
    <dgm:pt modelId="{FF291E8B-682A-4EA2-ABAE-BBBDBECFC0A1}">
      <dgm:prSet phldrT="[Testo]" custT="1"/>
      <dgm:spPr/>
      <dgm:t>
        <a:bodyPr/>
        <a:lstStyle/>
        <a:p>
          <a:r>
            <a:rPr lang="it-IT" sz="2800" b="0" i="0" dirty="0" smtClean="0"/>
            <a:t>/ˈ</a:t>
          </a:r>
          <a:r>
            <a:rPr lang="it-IT" sz="2800" b="0" i="0" dirty="0" err="1" smtClean="0"/>
            <a:t>nesɪsərɪ</a:t>
          </a:r>
          <a:r>
            <a:rPr lang="it-IT" sz="2800" b="0" i="0" dirty="0" smtClean="0"/>
            <a:t>/</a:t>
          </a:r>
          <a:endParaRPr lang="en-GB" sz="2800" dirty="0"/>
        </a:p>
      </dgm:t>
    </dgm:pt>
    <dgm:pt modelId="{BFDE4DC9-60DD-49AC-9B7B-17F3719E6936}" type="parTrans" cxnId="{EC814CFD-2578-406E-8E4C-101E96EA3B74}">
      <dgm:prSet/>
      <dgm:spPr/>
    </dgm:pt>
    <dgm:pt modelId="{650972CD-F90F-47AB-A91D-D1E57EE87676}" type="sibTrans" cxnId="{EC814CFD-2578-406E-8E4C-101E96EA3B74}">
      <dgm:prSet/>
      <dgm:spPr/>
    </dgm:pt>
    <dgm:pt modelId="{C8C6528E-6F66-4B3D-B296-FDE659CAD02A}">
      <dgm:prSet phldrT="[Testo]" custT="1"/>
      <dgm:spPr/>
      <dgm:t>
        <a:bodyPr/>
        <a:lstStyle/>
        <a:p>
          <a:r>
            <a:rPr lang="it-IT" sz="2800" b="0" i="0" dirty="0" smtClean="0"/>
            <a:t>/</a:t>
          </a:r>
          <a:r>
            <a:rPr lang="it-IT" sz="2800" b="0" i="0" dirty="0" err="1" smtClean="0"/>
            <a:t>ə</a:t>
          </a:r>
          <a:r>
            <a:rPr lang="it-IT" sz="2800" b="0" i="0" dirty="0" smtClean="0"/>
            <a:t>ˈ</a:t>
          </a:r>
          <a:r>
            <a:rPr lang="it-IT" sz="2800" b="0" i="0" dirty="0" err="1" smtClean="0"/>
            <a:t>sesmənt</a:t>
          </a:r>
          <a:r>
            <a:rPr lang="it-IT" sz="2800" b="0" i="0" dirty="0" smtClean="0"/>
            <a:t>/</a:t>
          </a:r>
          <a:endParaRPr lang="en-GB" sz="2800" dirty="0"/>
        </a:p>
      </dgm:t>
    </dgm:pt>
    <dgm:pt modelId="{A308823F-61AA-4DE1-A1DD-4BF3AADD86E7}" type="parTrans" cxnId="{2EF388FB-6146-45C5-AFB5-03A757AED1BE}">
      <dgm:prSet/>
      <dgm:spPr/>
    </dgm:pt>
    <dgm:pt modelId="{E23A9B07-11FA-4231-9E36-85D9678E5780}" type="sibTrans" cxnId="{2EF388FB-6146-45C5-AFB5-03A757AED1BE}">
      <dgm:prSet/>
      <dgm:spPr/>
    </dgm:pt>
    <dgm:pt modelId="{C58CE34B-1E1A-4F91-8644-EEEDE87C0094}">
      <dgm:prSet phldrT="[Testo]" custT="1"/>
      <dgm:spPr/>
      <dgm:t>
        <a:bodyPr/>
        <a:lstStyle/>
        <a:p>
          <a:r>
            <a:rPr lang="it-IT" sz="2800" b="0" i="0" dirty="0" smtClean="0"/>
            <a:t>/</a:t>
          </a:r>
          <a:r>
            <a:rPr lang="it-IT" sz="2800" b="0" i="0" dirty="0" err="1" smtClean="0"/>
            <a:t>sə</a:t>
          </a:r>
          <a:r>
            <a:rPr lang="it-IT" sz="2800" b="0" i="0" dirty="0" smtClean="0"/>
            <a:t>ˈ</a:t>
          </a:r>
          <a:r>
            <a:rPr lang="it-IT" sz="2800" b="0" i="0" dirty="0" err="1" smtClean="0"/>
            <a:t>dʒestʃən</a:t>
          </a:r>
          <a:r>
            <a:rPr lang="it-IT" sz="2800" b="0" i="0" dirty="0" smtClean="0"/>
            <a:t>/</a:t>
          </a:r>
          <a:endParaRPr lang="en-GB" sz="2800" dirty="0"/>
        </a:p>
      </dgm:t>
    </dgm:pt>
    <dgm:pt modelId="{F3573702-79E8-4002-8F95-1DB171E105A0}" type="parTrans" cxnId="{88A2F910-4357-43A7-A3EE-5CD742C35A87}">
      <dgm:prSet/>
      <dgm:spPr/>
    </dgm:pt>
    <dgm:pt modelId="{0FD7CF45-28BB-4C76-A5A7-AF6829C279C2}" type="sibTrans" cxnId="{88A2F910-4357-43A7-A3EE-5CD742C35A87}">
      <dgm:prSet/>
      <dgm:spPr/>
    </dgm:pt>
    <dgm:pt modelId="{977E9E53-ABF0-4F5D-9F04-987D3FD91AE4}">
      <dgm:prSet phldrT="[Testo]" custT="1"/>
      <dgm:spPr/>
      <dgm:t>
        <a:bodyPr/>
        <a:lstStyle/>
        <a:p>
          <a:r>
            <a:rPr lang="it-IT" sz="2800" b="0" i="0" dirty="0" smtClean="0"/>
            <a:t>/</a:t>
          </a:r>
          <a:r>
            <a:rPr lang="it-IT" sz="2800" b="0" i="0" dirty="0" err="1" smtClean="0"/>
            <a:t>sək</a:t>
          </a:r>
          <a:r>
            <a:rPr lang="it-IT" sz="2800" b="0" i="0" dirty="0" smtClean="0"/>
            <a:t>ˈ</a:t>
          </a:r>
          <a:r>
            <a:rPr lang="it-IT" sz="2800" b="0" i="0" dirty="0" err="1" smtClean="0"/>
            <a:t>sesfʊl</a:t>
          </a:r>
          <a:r>
            <a:rPr lang="it-IT" sz="2800" b="0" i="0" dirty="0" smtClean="0"/>
            <a:t>/</a:t>
          </a:r>
          <a:endParaRPr lang="en-GB" sz="2800" dirty="0"/>
        </a:p>
      </dgm:t>
    </dgm:pt>
    <dgm:pt modelId="{A35C2F5D-E8E4-4D32-B389-F9CCF90E7742}" type="parTrans" cxnId="{F2967F35-B7D1-4532-80AD-84C1E480789E}">
      <dgm:prSet/>
      <dgm:spPr/>
    </dgm:pt>
    <dgm:pt modelId="{EA79F9E9-BC58-4784-B9E9-D59F13B79781}" type="sibTrans" cxnId="{F2967F35-B7D1-4532-80AD-84C1E480789E}">
      <dgm:prSet/>
      <dgm:spPr/>
    </dgm:pt>
    <dgm:pt modelId="{F58FDFA9-9E37-4F2B-8F0C-278B9AD223A1}">
      <dgm:prSet phldrT="[Testo]" custT="1"/>
      <dgm:spPr/>
      <dgm:t>
        <a:bodyPr/>
        <a:lstStyle/>
        <a:p>
          <a:r>
            <a:rPr lang="it-IT" sz="2800" b="0" i="0" dirty="0" smtClean="0"/>
            <a:t>/</a:t>
          </a:r>
          <a:r>
            <a:rPr lang="it-IT" sz="2800" b="0" i="0" dirty="0" err="1" smtClean="0"/>
            <a:t>rɪ</a:t>
          </a:r>
          <a:r>
            <a:rPr lang="it-IT" sz="2800" b="0" i="0" dirty="0" smtClean="0"/>
            <a:t>ˈ</a:t>
          </a:r>
          <a:r>
            <a:rPr lang="it-IT" sz="2800" b="0" i="0" dirty="0" err="1" smtClean="0"/>
            <a:t>fju</a:t>
          </a:r>
          <a:r>
            <a:rPr lang="it-IT" sz="2800" b="0" i="0" dirty="0" smtClean="0"/>
            <a:t>ː</a:t>
          </a:r>
          <a:r>
            <a:rPr lang="it-IT" sz="2800" b="0" i="0" dirty="0" err="1" smtClean="0"/>
            <a:t>zəl</a:t>
          </a:r>
          <a:r>
            <a:rPr lang="it-IT" sz="2800" b="0" i="0" dirty="0" smtClean="0"/>
            <a:t>/</a:t>
          </a:r>
          <a:endParaRPr lang="en-GB" sz="2800" dirty="0"/>
        </a:p>
      </dgm:t>
    </dgm:pt>
    <dgm:pt modelId="{E9D6281A-6DA7-4D36-8D71-DDDBFDC6F945}" type="parTrans" cxnId="{F66DBA77-F397-4686-90F7-8EB74784B17E}">
      <dgm:prSet/>
      <dgm:spPr/>
    </dgm:pt>
    <dgm:pt modelId="{83A3368C-44C3-4700-90EA-104F108E4F01}" type="sibTrans" cxnId="{F66DBA77-F397-4686-90F7-8EB74784B17E}">
      <dgm:prSet/>
      <dgm:spPr/>
    </dgm:pt>
    <dgm:pt modelId="{0E356D1B-8062-4A50-90E3-F3A1BC8FD17E}">
      <dgm:prSet phldrT="[Testo]" custT="1"/>
      <dgm:spPr/>
      <dgm:t>
        <a:bodyPr/>
        <a:lstStyle/>
        <a:p>
          <a:r>
            <a:rPr lang="it-IT" sz="2800" b="0" i="0" dirty="0" smtClean="0"/>
            <a:t>/ˌ</a:t>
          </a:r>
          <a:r>
            <a:rPr lang="it-IT" sz="2800" b="0" i="0" dirty="0" err="1" smtClean="0"/>
            <a:t>ɪntə</a:t>
          </a:r>
          <a:r>
            <a:rPr lang="it-IT" sz="2800" b="0" i="0" dirty="0" smtClean="0"/>
            <a:t>ˈ</a:t>
          </a:r>
          <a:r>
            <a:rPr lang="it-IT" sz="2800" b="0" i="0" dirty="0" err="1" smtClean="0"/>
            <a:t>næʃnəl</a:t>
          </a:r>
          <a:r>
            <a:rPr lang="it-IT" sz="2800" b="0" i="0" dirty="0" smtClean="0"/>
            <a:t>/</a:t>
          </a:r>
          <a:endParaRPr lang="en-GB" sz="2800" dirty="0"/>
        </a:p>
      </dgm:t>
    </dgm:pt>
    <dgm:pt modelId="{9D18E842-3061-4EF1-9CFC-CB9FF642222B}" type="parTrans" cxnId="{BCA021F3-16C5-44FF-9B5F-6D2D32372E55}">
      <dgm:prSet/>
      <dgm:spPr/>
    </dgm:pt>
    <dgm:pt modelId="{57CF6758-3B16-4012-B2F6-B39C34C37FA9}" type="sibTrans" cxnId="{BCA021F3-16C5-44FF-9B5F-6D2D32372E55}">
      <dgm:prSet/>
      <dgm:spPr/>
    </dgm:pt>
    <dgm:pt modelId="{F31FB3D4-DAE0-4F78-86CB-1557C9415A76}">
      <dgm:prSet phldrT="[Testo]" custT="1"/>
      <dgm:spPr/>
      <dgm:t>
        <a:bodyPr/>
        <a:lstStyle/>
        <a:p>
          <a:r>
            <a:rPr lang="it-IT" sz="2800" b="0" i="0" dirty="0" smtClean="0"/>
            <a:t>/</a:t>
          </a:r>
          <a:r>
            <a:rPr lang="it-IT" sz="2800" b="0" i="0" dirty="0" err="1" smtClean="0"/>
            <a:t>tʃi</a:t>
          </a:r>
          <a:r>
            <a:rPr lang="it-IT" sz="2800" b="0" i="0" dirty="0" smtClean="0"/>
            <a:t>ːp/</a:t>
          </a:r>
          <a:endParaRPr lang="en-GB" sz="2800" dirty="0"/>
        </a:p>
      </dgm:t>
    </dgm:pt>
    <dgm:pt modelId="{B8BE0139-0AFF-489A-8CAD-AB0B5651A801}" type="parTrans" cxnId="{31906CBF-449C-476E-8B9C-186BA20446C3}">
      <dgm:prSet/>
      <dgm:spPr/>
    </dgm:pt>
    <dgm:pt modelId="{C8B94D5D-B1A7-42A4-8825-30F142A2FC5F}" type="sibTrans" cxnId="{31906CBF-449C-476E-8B9C-186BA20446C3}">
      <dgm:prSet/>
      <dgm:spPr/>
    </dgm:pt>
    <dgm:pt modelId="{BE523DB3-578E-4B01-8FDA-358E2E425C2D}" type="pres">
      <dgm:prSet presAssocID="{4C868140-7DA0-4C0F-BA7B-A6D7F53CB975}" presName="Name0" presStyleCnt="0">
        <dgm:presLayoutVars>
          <dgm:dir/>
          <dgm:animLvl val="lvl"/>
          <dgm:resizeHandles val="exact"/>
        </dgm:presLayoutVars>
      </dgm:prSet>
      <dgm:spPr/>
      <dgm:t>
        <a:bodyPr/>
        <a:lstStyle/>
        <a:p>
          <a:endParaRPr lang="en-GB"/>
        </a:p>
      </dgm:t>
    </dgm:pt>
    <dgm:pt modelId="{DB2A80D5-FC84-4AB7-AF45-79EA0BC8AA78}" type="pres">
      <dgm:prSet presAssocID="{5C369672-E649-4622-A110-6911F9ABA5CA}" presName="composite" presStyleCnt="0"/>
      <dgm:spPr/>
    </dgm:pt>
    <dgm:pt modelId="{64559C2B-3F84-44CE-9B6F-3A8EF9D68F8E}" type="pres">
      <dgm:prSet presAssocID="{5C369672-E649-4622-A110-6911F9ABA5CA}" presName="parTx" presStyleLbl="alignNode1" presStyleIdx="0" presStyleCnt="2">
        <dgm:presLayoutVars>
          <dgm:chMax val="0"/>
          <dgm:chPref val="0"/>
          <dgm:bulletEnabled val="1"/>
        </dgm:presLayoutVars>
      </dgm:prSet>
      <dgm:spPr/>
      <dgm:t>
        <a:bodyPr/>
        <a:lstStyle/>
        <a:p>
          <a:endParaRPr lang="en-GB"/>
        </a:p>
      </dgm:t>
    </dgm:pt>
    <dgm:pt modelId="{C51D58C1-BA1C-4AA3-8D86-C9C9305945D9}" type="pres">
      <dgm:prSet presAssocID="{5C369672-E649-4622-A110-6911F9ABA5CA}" presName="desTx" presStyleLbl="alignAccFollowNode1" presStyleIdx="0" presStyleCnt="2" custScaleY="100000">
        <dgm:presLayoutVars>
          <dgm:bulletEnabled val="1"/>
        </dgm:presLayoutVars>
      </dgm:prSet>
      <dgm:spPr/>
      <dgm:t>
        <a:bodyPr/>
        <a:lstStyle/>
        <a:p>
          <a:endParaRPr lang="en-GB"/>
        </a:p>
      </dgm:t>
    </dgm:pt>
    <dgm:pt modelId="{F56F0318-1ECF-48FD-8F26-7B769F3F817F}" type="pres">
      <dgm:prSet presAssocID="{15F0808F-630E-4633-B9ED-7FB260ED7758}" presName="space" presStyleCnt="0"/>
      <dgm:spPr/>
    </dgm:pt>
    <dgm:pt modelId="{FAC7FD9F-1B5F-40F7-AD4B-797EF259942C}" type="pres">
      <dgm:prSet presAssocID="{C1551D46-4031-4803-97BE-6D08325C9E59}" presName="composite" presStyleCnt="0"/>
      <dgm:spPr/>
    </dgm:pt>
    <dgm:pt modelId="{E58EDC5B-0EEC-4E46-81D8-3EFF88302D09}" type="pres">
      <dgm:prSet presAssocID="{C1551D46-4031-4803-97BE-6D08325C9E59}" presName="parTx" presStyleLbl="alignNode1" presStyleIdx="1" presStyleCnt="2">
        <dgm:presLayoutVars>
          <dgm:chMax val="0"/>
          <dgm:chPref val="0"/>
          <dgm:bulletEnabled val="1"/>
        </dgm:presLayoutVars>
      </dgm:prSet>
      <dgm:spPr/>
      <dgm:t>
        <a:bodyPr/>
        <a:lstStyle/>
        <a:p>
          <a:endParaRPr lang="en-GB"/>
        </a:p>
      </dgm:t>
    </dgm:pt>
    <dgm:pt modelId="{CEBEA9DF-9097-4837-90C4-156487335087}" type="pres">
      <dgm:prSet presAssocID="{C1551D46-4031-4803-97BE-6D08325C9E59}" presName="desTx" presStyleLbl="alignAccFollowNode1" presStyleIdx="1" presStyleCnt="2" custLinFactNeighborX="-683" custLinFactNeighborY="202">
        <dgm:presLayoutVars>
          <dgm:bulletEnabled val="1"/>
        </dgm:presLayoutVars>
      </dgm:prSet>
      <dgm:spPr/>
      <dgm:t>
        <a:bodyPr/>
        <a:lstStyle/>
        <a:p>
          <a:endParaRPr lang="en-GB"/>
        </a:p>
      </dgm:t>
    </dgm:pt>
  </dgm:ptLst>
  <dgm:cxnLst>
    <dgm:cxn modelId="{A288258F-4A0C-418D-B661-52334C5FC3F8}" srcId="{4C868140-7DA0-4C0F-BA7B-A6D7F53CB975}" destId="{5C369672-E649-4622-A110-6911F9ABA5CA}" srcOrd="0" destOrd="0" parTransId="{ED471C5C-774E-4584-8B10-38B5BA201ED1}" sibTransId="{15F0808F-630E-4633-B9ED-7FB260ED7758}"/>
    <dgm:cxn modelId="{F2967F35-B7D1-4532-80AD-84C1E480789E}" srcId="{C1551D46-4031-4803-97BE-6D08325C9E59}" destId="{977E9E53-ABF0-4F5D-9F04-987D3FD91AE4}" srcOrd="2" destOrd="0" parTransId="{A35C2F5D-E8E4-4D32-B389-F9CCF90E7742}" sibTransId="{EA79F9E9-BC58-4784-B9E9-D59F13B79781}"/>
    <dgm:cxn modelId="{52866F6C-CCBB-4623-B162-927B7E60329F}" type="presOf" srcId="{C58CE34B-1E1A-4F91-8644-EEEDE87C0094}" destId="{C51D58C1-BA1C-4AA3-8D86-C9C9305945D9}" srcOrd="0" destOrd="5" presId="urn:microsoft.com/office/officeart/2005/8/layout/hList1"/>
    <dgm:cxn modelId="{C2B4BE90-DE30-490A-8055-6C647374C4CD}" type="presOf" srcId="{8DFD58A7-5F5B-4DE6-9CBE-C93D59E204C9}" destId="{C51D58C1-BA1C-4AA3-8D86-C9C9305945D9}" srcOrd="0" destOrd="1" presId="urn:microsoft.com/office/officeart/2005/8/layout/hList1"/>
    <dgm:cxn modelId="{DEC1E205-AF36-47E1-B0B3-FDE6138C5F93}" type="presOf" srcId="{0E356D1B-8062-4A50-90E3-F3A1BC8FD17E}" destId="{CEBEA9DF-9097-4837-90C4-156487335087}" srcOrd="0" destOrd="4" presId="urn:microsoft.com/office/officeart/2005/8/layout/hList1"/>
    <dgm:cxn modelId="{3F8D3F32-A535-4B23-B55F-4E990B4C8865}" type="presOf" srcId="{4CCCEF74-C551-4C0E-9568-5A5DF318D264}" destId="{C51D58C1-BA1C-4AA3-8D86-C9C9305945D9}" srcOrd="0" destOrd="2" presId="urn:microsoft.com/office/officeart/2005/8/layout/hList1"/>
    <dgm:cxn modelId="{2EF388FB-6146-45C5-AFB5-03A757AED1BE}" srcId="{5C369672-E649-4622-A110-6911F9ABA5CA}" destId="{C8C6528E-6F66-4B3D-B296-FDE659CAD02A}" srcOrd="4" destOrd="0" parTransId="{A308823F-61AA-4DE1-A1DD-4BF3AADD86E7}" sibTransId="{E23A9B07-11FA-4231-9E36-85D9678E5780}"/>
    <dgm:cxn modelId="{7DCCC04F-C2BC-4B3A-950C-59225EE4BBE1}" srcId="{5C369672-E649-4622-A110-6911F9ABA5CA}" destId="{99FF6097-92EC-4C57-B9FA-1949E5577982}" srcOrd="0" destOrd="0" parTransId="{EB8F333B-884A-4A78-B7C2-ED302DC85C19}" sibTransId="{03BF42B7-6E03-4826-BF7E-8597EDD3F2FA}"/>
    <dgm:cxn modelId="{3F8EFD96-9F4B-410A-95A9-7F0C87DA3D12}" type="presOf" srcId="{A810FFDC-EFE1-44EA-9FFA-360F66EB4C4A}" destId="{CEBEA9DF-9097-4837-90C4-156487335087}" srcOrd="0" destOrd="1" presId="urn:microsoft.com/office/officeart/2005/8/layout/hList1"/>
    <dgm:cxn modelId="{947BDC4C-0027-4E90-A997-B04CEA2B4380}" type="presOf" srcId="{5C369672-E649-4622-A110-6911F9ABA5CA}" destId="{64559C2B-3F84-44CE-9B6F-3A8EF9D68F8E}" srcOrd="0" destOrd="0" presId="urn:microsoft.com/office/officeart/2005/8/layout/hList1"/>
    <dgm:cxn modelId="{31906CBF-449C-476E-8B9C-186BA20446C3}" srcId="{C1551D46-4031-4803-97BE-6D08325C9E59}" destId="{F31FB3D4-DAE0-4F78-86CB-1557C9415A76}" srcOrd="5" destOrd="0" parTransId="{B8BE0139-0AFF-489A-8CAD-AB0B5651A801}" sibTransId="{C8B94D5D-B1A7-42A4-8825-30F142A2FC5F}"/>
    <dgm:cxn modelId="{DD08D7BA-2A02-44D2-9BFC-8A48C6A9ADBB}" type="presOf" srcId="{F31FB3D4-DAE0-4F78-86CB-1557C9415A76}" destId="{CEBEA9DF-9097-4837-90C4-156487335087}" srcOrd="0" destOrd="5" presId="urn:microsoft.com/office/officeart/2005/8/layout/hList1"/>
    <dgm:cxn modelId="{C6C361E6-AA19-4253-A720-EB4D59FBF2FB}" srcId="{5C369672-E649-4622-A110-6911F9ABA5CA}" destId="{4CCCEF74-C551-4C0E-9568-5A5DF318D264}" srcOrd="2" destOrd="0" parTransId="{F62BAA95-78DC-42D9-AD10-FE1FE4194556}" sibTransId="{2094842D-44A0-487C-B9E6-C05AB77648B8}"/>
    <dgm:cxn modelId="{10F9F1D0-CE7D-4CDC-85E5-BC5C921722EB}" srcId="{C1551D46-4031-4803-97BE-6D08325C9E59}" destId="{A810FFDC-EFE1-44EA-9FFA-360F66EB4C4A}" srcOrd="1" destOrd="0" parTransId="{CCB7F84A-B0A0-46B3-8681-9717A175448B}" sibTransId="{34FD4F8E-EAEC-42F2-B2B0-E6B5039826E9}"/>
    <dgm:cxn modelId="{B286BD3D-1C85-4924-8F56-23DB1DAAA85C}" type="presOf" srcId="{977E9E53-ABF0-4F5D-9F04-987D3FD91AE4}" destId="{CEBEA9DF-9097-4837-90C4-156487335087}" srcOrd="0" destOrd="2" presId="urn:microsoft.com/office/officeart/2005/8/layout/hList1"/>
    <dgm:cxn modelId="{F66DBA77-F397-4686-90F7-8EB74784B17E}" srcId="{C1551D46-4031-4803-97BE-6D08325C9E59}" destId="{F58FDFA9-9E37-4F2B-8F0C-278B9AD223A1}" srcOrd="3" destOrd="0" parTransId="{E9D6281A-6DA7-4D36-8D71-DDDBFDC6F945}" sibTransId="{83A3368C-44C3-4700-90EA-104F108E4F01}"/>
    <dgm:cxn modelId="{BCA021F3-16C5-44FF-9B5F-6D2D32372E55}" srcId="{C1551D46-4031-4803-97BE-6D08325C9E59}" destId="{0E356D1B-8062-4A50-90E3-F3A1BC8FD17E}" srcOrd="4" destOrd="0" parTransId="{9D18E842-3061-4EF1-9CFC-CB9FF642222B}" sibTransId="{57CF6758-3B16-4012-B2F6-B39C34C37FA9}"/>
    <dgm:cxn modelId="{06720E48-975F-4E0E-B108-038EA8BE7AE5}" type="presOf" srcId="{527D4D77-D381-4A56-B9BE-7526E9FB9631}" destId="{CEBEA9DF-9097-4837-90C4-156487335087}" srcOrd="0" destOrd="0" presId="urn:microsoft.com/office/officeart/2005/8/layout/hList1"/>
    <dgm:cxn modelId="{5FAD6D85-0FA2-49C2-9F37-4A8467857F58}" type="presOf" srcId="{4C868140-7DA0-4C0F-BA7B-A6D7F53CB975}" destId="{BE523DB3-578E-4B01-8FDA-358E2E425C2D}" srcOrd="0" destOrd="0" presId="urn:microsoft.com/office/officeart/2005/8/layout/hList1"/>
    <dgm:cxn modelId="{6E85BEFA-6354-4467-87C8-3721C3DD46D6}" type="presOf" srcId="{C8C6528E-6F66-4B3D-B296-FDE659CAD02A}" destId="{C51D58C1-BA1C-4AA3-8D86-C9C9305945D9}" srcOrd="0" destOrd="4" presId="urn:microsoft.com/office/officeart/2005/8/layout/hList1"/>
    <dgm:cxn modelId="{F5702775-2A05-4024-902A-17C3814CE94E}" type="presOf" srcId="{99FF6097-92EC-4C57-B9FA-1949E5577982}" destId="{C51D58C1-BA1C-4AA3-8D86-C9C9305945D9}" srcOrd="0" destOrd="0" presId="urn:microsoft.com/office/officeart/2005/8/layout/hList1"/>
    <dgm:cxn modelId="{C832E04B-D6F7-43BC-AB8C-84E8DB77B75E}" type="presOf" srcId="{F58FDFA9-9E37-4F2B-8F0C-278B9AD223A1}" destId="{CEBEA9DF-9097-4837-90C4-156487335087}" srcOrd="0" destOrd="3" presId="urn:microsoft.com/office/officeart/2005/8/layout/hList1"/>
    <dgm:cxn modelId="{2CE9DE24-84ED-4AFD-9215-B7B8FA9ACFE1}" srcId="{C1551D46-4031-4803-97BE-6D08325C9E59}" destId="{527D4D77-D381-4A56-B9BE-7526E9FB9631}" srcOrd="0" destOrd="0" parTransId="{B8A4CC1D-CA0D-4611-9F8A-0835AFDA915F}" sibTransId="{C2600907-26DF-4C49-88E9-7A6DB605A5CD}"/>
    <dgm:cxn modelId="{A5CD8B5A-B3FD-4235-860F-191ADF07155C}" type="presOf" srcId="{C1551D46-4031-4803-97BE-6D08325C9E59}" destId="{E58EDC5B-0EEC-4E46-81D8-3EFF88302D09}" srcOrd="0" destOrd="0" presId="urn:microsoft.com/office/officeart/2005/8/layout/hList1"/>
    <dgm:cxn modelId="{EC814CFD-2578-406E-8E4C-101E96EA3B74}" srcId="{5C369672-E649-4622-A110-6911F9ABA5CA}" destId="{FF291E8B-682A-4EA2-ABAE-BBBDBECFC0A1}" srcOrd="3" destOrd="0" parTransId="{BFDE4DC9-60DD-49AC-9B7B-17F3719E6936}" sibTransId="{650972CD-F90F-47AB-A91D-D1E57EE87676}"/>
    <dgm:cxn modelId="{61C42EB5-AEFB-4588-9781-679C116B3682}" srcId="{4C868140-7DA0-4C0F-BA7B-A6D7F53CB975}" destId="{C1551D46-4031-4803-97BE-6D08325C9E59}" srcOrd="1" destOrd="0" parTransId="{6E7E9278-CE22-47B3-84BD-24C14965DC28}" sibTransId="{571D308C-E78E-4D5C-A7F3-5D1FBE4F17B8}"/>
    <dgm:cxn modelId="{AE547DA5-EDF7-4BDE-862B-8E35D67E764F}" srcId="{5C369672-E649-4622-A110-6911F9ABA5CA}" destId="{8DFD58A7-5F5B-4DE6-9CBE-C93D59E204C9}" srcOrd="1" destOrd="0" parTransId="{670109B0-6F58-482A-AB53-945CBEB388AF}" sibTransId="{B56E6810-7AE6-4222-BA25-4E6E7A9211FF}"/>
    <dgm:cxn modelId="{88A2F910-4357-43A7-A3EE-5CD742C35A87}" srcId="{5C369672-E649-4622-A110-6911F9ABA5CA}" destId="{C58CE34B-1E1A-4F91-8644-EEEDE87C0094}" srcOrd="5" destOrd="0" parTransId="{F3573702-79E8-4002-8F95-1DB171E105A0}" sibTransId="{0FD7CF45-28BB-4C76-A5A7-AF6829C279C2}"/>
    <dgm:cxn modelId="{140CB307-E896-4866-865F-2DF0929C7652}" type="presOf" srcId="{FF291E8B-682A-4EA2-ABAE-BBBDBECFC0A1}" destId="{C51D58C1-BA1C-4AA3-8D86-C9C9305945D9}" srcOrd="0" destOrd="3" presId="urn:microsoft.com/office/officeart/2005/8/layout/hList1"/>
    <dgm:cxn modelId="{3269F2AE-FE19-4877-9D81-24EBC6A39149}" type="presParOf" srcId="{BE523DB3-578E-4B01-8FDA-358E2E425C2D}" destId="{DB2A80D5-FC84-4AB7-AF45-79EA0BC8AA78}" srcOrd="0" destOrd="0" presId="urn:microsoft.com/office/officeart/2005/8/layout/hList1"/>
    <dgm:cxn modelId="{B1D39F4C-6A45-4A28-B475-77A917AA8A20}" type="presParOf" srcId="{DB2A80D5-FC84-4AB7-AF45-79EA0BC8AA78}" destId="{64559C2B-3F84-44CE-9B6F-3A8EF9D68F8E}" srcOrd="0" destOrd="0" presId="urn:microsoft.com/office/officeart/2005/8/layout/hList1"/>
    <dgm:cxn modelId="{19DF5A06-42C3-4F57-A478-1C3E2BA6E370}" type="presParOf" srcId="{DB2A80D5-FC84-4AB7-AF45-79EA0BC8AA78}" destId="{C51D58C1-BA1C-4AA3-8D86-C9C9305945D9}" srcOrd="1" destOrd="0" presId="urn:microsoft.com/office/officeart/2005/8/layout/hList1"/>
    <dgm:cxn modelId="{37E0C8D6-ABF3-4EA8-A32B-3E9593DEDFD8}" type="presParOf" srcId="{BE523DB3-578E-4B01-8FDA-358E2E425C2D}" destId="{F56F0318-1ECF-48FD-8F26-7B769F3F817F}" srcOrd="1" destOrd="0" presId="urn:microsoft.com/office/officeart/2005/8/layout/hList1"/>
    <dgm:cxn modelId="{691F5BC5-2850-4E53-847F-5D26A02AD7E9}" type="presParOf" srcId="{BE523DB3-578E-4B01-8FDA-358E2E425C2D}" destId="{FAC7FD9F-1B5F-40F7-AD4B-797EF259942C}" srcOrd="2" destOrd="0" presId="urn:microsoft.com/office/officeart/2005/8/layout/hList1"/>
    <dgm:cxn modelId="{C2AFEFFC-E351-4D03-812E-9A6B547FF70E}" type="presParOf" srcId="{FAC7FD9F-1B5F-40F7-AD4B-797EF259942C}" destId="{E58EDC5B-0EEC-4E46-81D8-3EFF88302D09}" srcOrd="0" destOrd="0" presId="urn:microsoft.com/office/officeart/2005/8/layout/hList1"/>
    <dgm:cxn modelId="{57F34754-B729-48F2-AF5B-F34AFE98E729}" type="presParOf" srcId="{FAC7FD9F-1B5F-40F7-AD4B-797EF259942C}" destId="{CEBEA9DF-9097-4837-90C4-156487335087}"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559C2B-3F84-44CE-9B6F-3A8EF9D68F8E}">
      <dsp:nvSpPr>
        <dsp:cNvPr id="0" name=""/>
        <dsp:cNvSpPr/>
      </dsp:nvSpPr>
      <dsp:spPr>
        <a:xfrm>
          <a:off x="40" y="384299"/>
          <a:ext cx="3845569" cy="1538227"/>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62280" tIns="264160" rIns="462280" bIns="264160" numCol="1" spcCol="1270" anchor="ctr" anchorCtr="0">
          <a:noAutofit/>
        </a:bodyPr>
        <a:lstStyle/>
        <a:p>
          <a:pPr lvl="0" algn="ctr" defTabSz="2889250">
            <a:lnSpc>
              <a:spcPct val="90000"/>
            </a:lnSpc>
            <a:spcBef>
              <a:spcPct val="0"/>
            </a:spcBef>
            <a:spcAft>
              <a:spcPct val="35000"/>
            </a:spcAft>
          </a:pPr>
          <a:r>
            <a:rPr lang="en-GB" sz="6500" kern="1200" dirty="0" smtClean="0"/>
            <a:t>A</a:t>
          </a:r>
          <a:endParaRPr lang="en-GB" sz="6500" kern="1200" dirty="0"/>
        </a:p>
      </dsp:txBody>
      <dsp:txXfrm>
        <a:off x="40" y="384299"/>
        <a:ext cx="3845569" cy="1538227"/>
      </dsp:txXfrm>
    </dsp:sp>
    <dsp:sp modelId="{C51D58C1-BA1C-4AA3-8D86-C9C9305945D9}">
      <dsp:nvSpPr>
        <dsp:cNvPr id="0" name=""/>
        <dsp:cNvSpPr/>
      </dsp:nvSpPr>
      <dsp:spPr>
        <a:xfrm>
          <a:off x="40" y="1922527"/>
          <a:ext cx="3845569" cy="312243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it-IT" sz="2800" b="0" i="0" kern="1200" dirty="0" smtClean="0"/>
            <a:t>/ˈ</a:t>
          </a:r>
          <a:r>
            <a:rPr lang="it-IT" sz="2800" b="0" i="0" kern="1200" dirty="0" err="1" smtClean="0"/>
            <a:t>tʃælɪndʒ</a:t>
          </a:r>
          <a:r>
            <a:rPr lang="it-IT" sz="2800" b="0" i="0" kern="1200" dirty="0" smtClean="0"/>
            <a:t>/</a:t>
          </a:r>
          <a:endParaRPr lang="en-GB" sz="2800" kern="1200" dirty="0"/>
        </a:p>
        <a:p>
          <a:pPr marL="285750" lvl="1" indent="-285750" algn="l" defTabSz="1244600">
            <a:lnSpc>
              <a:spcPct val="90000"/>
            </a:lnSpc>
            <a:spcBef>
              <a:spcPct val="0"/>
            </a:spcBef>
            <a:spcAft>
              <a:spcPct val="15000"/>
            </a:spcAft>
            <a:buChar char="•"/>
          </a:pPr>
          <a:r>
            <a:rPr lang="it-IT" sz="2800" b="0" i="0" kern="1200" dirty="0" smtClean="0"/>
            <a:t>/</a:t>
          </a:r>
          <a:r>
            <a:rPr lang="it-IT" sz="2800" b="0" i="0" kern="1200" dirty="0" err="1" smtClean="0"/>
            <a:t>nɪ</a:t>
          </a:r>
          <a:r>
            <a:rPr lang="it-IT" sz="2800" b="0" i="0" kern="1200" dirty="0" smtClean="0"/>
            <a:t>ˌ</a:t>
          </a:r>
          <a:r>
            <a:rPr lang="it-IT" sz="2800" b="0" i="0" kern="1200" dirty="0" err="1" smtClean="0"/>
            <a:t>gəʊʃɪ</a:t>
          </a:r>
          <a:r>
            <a:rPr lang="it-IT" sz="2800" b="0" i="0" kern="1200" dirty="0" smtClean="0"/>
            <a:t>ˈ</a:t>
          </a:r>
          <a:r>
            <a:rPr lang="it-IT" sz="2800" b="0" i="0" kern="1200" dirty="0" err="1" smtClean="0"/>
            <a:t>eɪʃən</a:t>
          </a:r>
          <a:r>
            <a:rPr lang="it-IT" sz="2800" b="0" i="0" kern="1200" dirty="0" smtClean="0"/>
            <a:t>/</a:t>
          </a:r>
          <a:endParaRPr lang="en-GB" sz="2800" kern="1200" dirty="0"/>
        </a:p>
        <a:p>
          <a:pPr marL="285750" lvl="1" indent="-285750" algn="l" defTabSz="1244600">
            <a:lnSpc>
              <a:spcPct val="90000"/>
            </a:lnSpc>
            <a:spcBef>
              <a:spcPct val="0"/>
            </a:spcBef>
            <a:spcAft>
              <a:spcPct val="15000"/>
            </a:spcAft>
            <a:buChar char="•"/>
          </a:pPr>
          <a:r>
            <a:rPr lang="it-IT" sz="2800" b="0" i="0" kern="1200" dirty="0" smtClean="0"/>
            <a:t>/</a:t>
          </a:r>
          <a:r>
            <a:rPr lang="it-IT" sz="2800" b="0" i="0" kern="1200" dirty="0" err="1" smtClean="0"/>
            <a:t>rɪ</a:t>
          </a:r>
          <a:r>
            <a:rPr lang="it-IT" sz="2800" b="0" i="0" kern="1200" dirty="0" smtClean="0"/>
            <a:t>ˈ</a:t>
          </a:r>
          <a:r>
            <a:rPr lang="it-IT" sz="2800" b="0" i="0" kern="1200" dirty="0" err="1" smtClean="0"/>
            <a:t>leɪʃənʃɪp</a:t>
          </a:r>
          <a:r>
            <a:rPr lang="it-IT" sz="2800" b="0" i="0" kern="1200" dirty="0" smtClean="0"/>
            <a:t>/</a:t>
          </a:r>
          <a:endParaRPr lang="en-GB" sz="2800" kern="1200" dirty="0"/>
        </a:p>
        <a:p>
          <a:pPr marL="285750" lvl="1" indent="-285750" algn="l" defTabSz="1244600">
            <a:lnSpc>
              <a:spcPct val="90000"/>
            </a:lnSpc>
            <a:spcBef>
              <a:spcPct val="0"/>
            </a:spcBef>
            <a:spcAft>
              <a:spcPct val="15000"/>
            </a:spcAft>
            <a:buChar char="•"/>
          </a:pPr>
          <a:r>
            <a:rPr lang="it-IT" sz="2800" b="0" i="0" kern="1200" dirty="0" smtClean="0"/>
            <a:t>/ˈ</a:t>
          </a:r>
          <a:r>
            <a:rPr lang="it-IT" sz="2800" b="0" i="0" kern="1200" dirty="0" err="1" smtClean="0"/>
            <a:t>nesɪsərɪ</a:t>
          </a:r>
          <a:r>
            <a:rPr lang="it-IT" sz="2800" b="0" i="0" kern="1200" dirty="0" smtClean="0"/>
            <a:t>/</a:t>
          </a:r>
          <a:endParaRPr lang="en-GB" sz="2800" kern="1200" dirty="0"/>
        </a:p>
        <a:p>
          <a:pPr marL="285750" lvl="1" indent="-285750" algn="l" defTabSz="1244600">
            <a:lnSpc>
              <a:spcPct val="90000"/>
            </a:lnSpc>
            <a:spcBef>
              <a:spcPct val="0"/>
            </a:spcBef>
            <a:spcAft>
              <a:spcPct val="15000"/>
            </a:spcAft>
            <a:buChar char="•"/>
          </a:pPr>
          <a:r>
            <a:rPr lang="it-IT" sz="2800" b="0" i="0" kern="1200" dirty="0" smtClean="0"/>
            <a:t>/</a:t>
          </a:r>
          <a:r>
            <a:rPr lang="it-IT" sz="2800" b="0" i="0" kern="1200" dirty="0" err="1" smtClean="0"/>
            <a:t>ə</a:t>
          </a:r>
          <a:r>
            <a:rPr lang="it-IT" sz="2800" b="0" i="0" kern="1200" dirty="0" smtClean="0"/>
            <a:t>ˈ</a:t>
          </a:r>
          <a:r>
            <a:rPr lang="it-IT" sz="2800" b="0" i="0" kern="1200" dirty="0" err="1" smtClean="0"/>
            <a:t>sesmənt</a:t>
          </a:r>
          <a:r>
            <a:rPr lang="it-IT" sz="2800" b="0" i="0" kern="1200" dirty="0" smtClean="0"/>
            <a:t>/</a:t>
          </a:r>
          <a:endParaRPr lang="en-GB" sz="2800" kern="1200" dirty="0"/>
        </a:p>
        <a:p>
          <a:pPr marL="285750" lvl="1" indent="-285750" algn="l" defTabSz="1244600">
            <a:lnSpc>
              <a:spcPct val="90000"/>
            </a:lnSpc>
            <a:spcBef>
              <a:spcPct val="0"/>
            </a:spcBef>
            <a:spcAft>
              <a:spcPct val="15000"/>
            </a:spcAft>
            <a:buChar char="•"/>
          </a:pPr>
          <a:r>
            <a:rPr lang="it-IT" sz="2800" b="0" i="0" kern="1200" dirty="0" smtClean="0"/>
            <a:t>/</a:t>
          </a:r>
          <a:r>
            <a:rPr lang="it-IT" sz="2800" b="0" i="0" kern="1200" dirty="0" err="1" smtClean="0"/>
            <a:t>sə</a:t>
          </a:r>
          <a:r>
            <a:rPr lang="it-IT" sz="2800" b="0" i="0" kern="1200" dirty="0" smtClean="0"/>
            <a:t>ˈ</a:t>
          </a:r>
          <a:r>
            <a:rPr lang="it-IT" sz="2800" b="0" i="0" kern="1200" dirty="0" err="1" smtClean="0"/>
            <a:t>dʒestʃən</a:t>
          </a:r>
          <a:r>
            <a:rPr lang="it-IT" sz="2800" b="0" i="0" kern="1200" dirty="0" smtClean="0"/>
            <a:t>/</a:t>
          </a:r>
          <a:endParaRPr lang="en-GB" sz="2800" kern="1200" dirty="0"/>
        </a:p>
      </dsp:txBody>
      <dsp:txXfrm>
        <a:off x="40" y="1922527"/>
        <a:ext cx="3845569" cy="3122437"/>
      </dsp:txXfrm>
    </dsp:sp>
    <dsp:sp modelId="{E58EDC5B-0EEC-4E46-81D8-3EFF88302D09}">
      <dsp:nvSpPr>
        <dsp:cNvPr id="0" name=""/>
        <dsp:cNvSpPr/>
      </dsp:nvSpPr>
      <dsp:spPr>
        <a:xfrm>
          <a:off x="4383989" y="384299"/>
          <a:ext cx="3845569" cy="1538227"/>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62280" tIns="264160" rIns="462280" bIns="264160" numCol="1" spcCol="1270" anchor="ctr" anchorCtr="0">
          <a:noAutofit/>
        </a:bodyPr>
        <a:lstStyle/>
        <a:p>
          <a:pPr lvl="0" algn="ctr" defTabSz="2889250">
            <a:lnSpc>
              <a:spcPct val="90000"/>
            </a:lnSpc>
            <a:spcBef>
              <a:spcPct val="0"/>
            </a:spcBef>
            <a:spcAft>
              <a:spcPct val="35000"/>
            </a:spcAft>
          </a:pPr>
          <a:r>
            <a:rPr lang="en-GB" sz="6500" kern="1200" dirty="0" smtClean="0"/>
            <a:t>B</a:t>
          </a:r>
          <a:endParaRPr lang="en-GB" sz="6500" kern="1200" dirty="0"/>
        </a:p>
      </dsp:txBody>
      <dsp:txXfrm>
        <a:off x="4383989" y="384299"/>
        <a:ext cx="3845569" cy="1538227"/>
      </dsp:txXfrm>
    </dsp:sp>
    <dsp:sp modelId="{CEBEA9DF-9097-4837-90C4-156487335087}">
      <dsp:nvSpPr>
        <dsp:cNvPr id="0" name=""/>
        <dsp:cNvSpPr/>
      </dsp:nvSpPr>
      <dsp:spPr>
        <a:xfrm>
          <a:off x="4357724" y="1928834"/>
          <a:ext cx="3845569" cy="312243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it-IT" sz="2800" b="0" i="0" kern="1200" dirty="0" smtClean="0"/>
            <a:t>/</a:t>
          </a:r>
          <a:r>
            <a:rPr lang="it-IT" sz="2800" b="0" i="0" kern="1200" dirty="0" err="1" smtClean="0"/>
            <a:t>dɪs</a:t>
          </a:r>
          <a:r>
            <a:rPr lang="it-IT" sz="2800" b="0" i="0" kern="1200" dirty="0" smtClean="0"/>
            <a:t>ˈ</a:t>
          </a:r>
          <a:r>
            <a:rPr lang="it-IT" sz="2800" b="0" i="0" kern="1200" dirty="0" err="1" smtClean="0"/>
            <a:t>mɪsəl</a:t>
          </a:r>
          <a:r>
            <a:rPr lang="it-IT" sz="2800" b="0" i="0" kern="1200" dirty="0" smtClean="0"/>
            <a:t>/</a:t>
          </a:r>
          <a:endParaRPr lang="en-GB" sz="2800" kern="1200" dirty="0"/>
        </a:p>
        <a:p>
          <a:pPr marL="285750" lvl="1" indent="-285750" algn="l" defTabSz="1244600">
            <a:lnSpc>
              <a:spcPct val="90000"/>
            </a:lnSpc>
            <a:spcBef>
              <a:spcPct val="0"/>
            </a:spcBef>
            <a:spcAft>
              <a:spcPct val="15000"/>
            </a:spcAft>
            <a:buChar char="•"/>
          </a:pPr>
          <a:r>
            <a:rPr lang="it-IT" sz="2800" b="0" i="0" kern="1200" dirty="0" smtClean="0"/>
            <a:t>/</a:t>
          </a:r>
          <a:r>
            <a:rPr lang="it-IT" sz="2800" b="0" i="0" kern="1200" dirty="0" err="1" smtClean="0"/>
            <a:t>ɪn</a:t>
          </a:r>
          <a:r>
            <a:rPr lang="it-IT" sz="2800" b="0" i="0" kern="1200" dirty="0" smtClean="0"/>
            <a:t>ˈ</a:t>
          </a:r>
          <a:r>
            <a:rPr lang="it-IT" sz="2800" b="0" i="0" kern="1200" dirty="0" err="1" smtClean="0"/>
            <a:t>dʌstrɪəl</a:t>
          </a:r>
          <a:r>
            <a:rPr lang="it-IT" sz="2800" b="0" i="0" kern="1200" dirty="0" smtClean="0"/>
            <a:t>/</a:t>
          </a:r>
          <a:endParaRPr lang="en-GB" sz="2800" kern="1200" dirty="0"/>
        </a:p>
        <a:p>
          <a:pPr marL="285750" lvl="1" indent="-285750" algn="l" defTabSz="1244600">
            <a:lnSpc>
              <a:spcPct val="90000"/>
            </a:lnSpc>
            <a:spcBef>
              <a:spcPct val="0"/>
            </a:spcBef>
            <a:spcAft>
              <a:spcPct val="15000"/>
            </a:spcAft>
            <a:buChar char="•"/>
          </a:pPr>
          <a:r>
            <a:rPr lang="it-IT" sz="2800" b="0" i="0" kern="1200" dirty="0" smtClean="0"/>
            <a:t>/</a:t>
          </a:r>
          <a:r>
            <a:rPr lang="it-IT" sz="2800" b="0" i="0" kern="1200" dirty="0" err="1" smtClean="0"/>
            <a:t>sək</a:t>
          </a:r>
          <a:r>
            <a:rPr lang="it-IT" sz="2800" b="0" i="0" kern="1200" dirty="0" smtClean="0"/>
            <a:t>ˈ</a:t>
          </a:r>
          <a:r>
            <a:rPr lang="it-IT" sz="2800" b="0" i="0" kern="1200" dirty="0" err="1" smtClean="0"/>
            <a:t>sesfʊl</a:t>
          </a:r>
          <a:r>
            <a:rPr lang="it-IT" sz="2800" b="0" i="0" kern="1200" dirty="0" smtClean="0"/>
            <a:t>/</a:t>
          </a:r>
          <a:endParaRPr lang="en-GB" sz="2800" kern="1200" dirty="0"/>
        </a:p>
        <a:p>
          <a:pPr marL="285750" lvl="1" indent="-285750" algn="l" defTabSz="1244600">
            <a:lnSpc>
              <a:spcPct val="90000"/>
            </a:lnSpc>
            <a:spcBef>
              <a:spcPct val="0"/>
            </a:spcBef>
            <a:spcAft>
              <a:spcPct val="15000"/>
            </a:spcAft>
            <a:buChar char="•"/>
          </a:pPr>
          <a:r>
            <a:rPr lang="it-IT" sz="2800" b="0" i="0" kern="1200" dirty="0" smtClean="0"/>
            <a:t>/</a:t>
          </a:r>
          <a:r>
            <a:rPr lang="it-IT" sz="2800" b="0" i="0" kern="1200" dirty="0" err="1" smtClean="0"/>
            <a:t>rɪ</a:t>
          </a:r>
          <a:r>
            <a:rPr lang="it-IT" sz="2800" b="0" i="0" kern="1200" dirty="0" smtClean="0"/>
            <a:t>ˈ</a:t>
          </a:r>
          <a:r>
            <a:rPr lang="it-IT" sz="2800" b="0" i="0" kern="1200" dirty="0" err="1" smtClean="0"/>
            <a:t>fju</a:t>
          </a:r>
          <a:r>
            <a:rPr lang="it-IT" sz="2800" b="0" i="0" kern="1200" dirty="0" smtClean="0"/>
            <a:t>ː</a:t>
          </a:r>
          <a:r>
            <a:rPr lang="it-IT" sz="2800" b="0" i="0" kern="1200" dirty="0" err="1" smtClean="0"/>
            <a:t>zəl</a:t>
          </a:r>
          <a:r>
            <a:rPr lang="it-IT" sz="2800" b="0" i="0" kern="1200" dirty="0" smtClean="0"/>
            <a:t>/</a:t>
          </a:r>
          <a:endParaRPr lang="en-GB" sz="2800" kern="1200" dirty="0"/>
        </a:p>
        <a:p>
          <a:pPr marL="285750" lvl="1" indent="-285750" algn="l" defTabSz="1244600">
            <a:lnSpc>
              <a:spcPct val="90000"/>
            </a:lnSpc>
            <a:spcBef>
              <a:spcPct val="0"/>
            </a:spcBef>
            <a:spcAft>
              <a:spcPct val="15000"/>
            </a:spcAft>
            <a:buChar char="•"/>
          </a:pPr>
          <a:r>
            <a:rPr lang="it-IT" sz="2800" b="0" i="0" kern="1200" dirty="0" smtClean="0"/>
            <a:t>/ˌ</a:t>
          </a:r>
          <a:r>
            <a:rPr lang="it-IT" sz="2800" b="0" i="0" kern="1200" dirty="0" err="1" smtClean="0"/>
            <a:t>ɪntə</a:t>
          </a:r>
          <a:r>
            <a:rPr lang="it-IT" sz="2800" b="0" i="0" kern="1200" dirty="0" smtClean="0"/>
            <a:t>ˈ</a:t>
          </a:r>
          <a:r>
            <a:rPr lang="it-IT" sz="2800" b="0" i="0" kern="1200" dirty="0" err="1" smtClean="0"/>
            <a:t>næʃnəl</a:t>
          </a:r>
          <a:r>
            <a:rPr lang="it-IT" sz="2800" b="0" i="0" kern="1200" dirty="0" smtClean="0"/>
            <a:t>/</a:t>
          </a:r>
          <a:endParaRPr lang="en-GB" sz="2800" kern="1200" dirty="0"/>
        </a:p>
        <a:p>
          <a:pPr marL="285750" lvl="1" indent="-285750" algn="l" defTabSz="1244600">
            <a:lnSpc>
              <a:spcPct val="90000"/>
            </a:lnSpc>
            <a:spcBef>
              <a:spcPct val="0"/>
            </a:spcBef>
            <a:spcAft>
              <a:spcPct val="15000"/>
            </a:spcAft>
            <a:buChar char="•"/>
          </a:pPr>
          <a:r>
            <a:rPr lang="it-IT" sz="2800" b="0" i="0" kern="1200" dirty="0" smtClean="0"/>
            <a:t>/</a:t>
          </a:r>
          <a:r>
            <a:rPr lang="it-IT" sz="2800" b="0" i="0" kern="1200" dirty="0" err="1" smtClean="0"/>
            <a:t>tʃi</a:t>
          </a:r>
          <a:r>
            <a:rPr lang="it-IT" sz="2800" b="0" i="0" kern="1200" dirty="0" smtClean="0"/>
            <a:t>ːp/</a:t>
          </a:r>
          <a:endParaRPr lang="en-GB" sz="2800" kern="1200" dirty="0"/>
        </a:p>
      </dsp:txBody>
      <dsp:txXfrm>
        <a:off x="4357724" y="1928834"/>
        <a:ext cx="3845569" cy="3122437"/>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FD625A-AC76-4D8D-8EBE-210E07AF8CFA}" type="datetimeFigureOut">
              <a:rPr lang="it-IT" smtClean="0"/>
              <a:pPr/>
              <a:t>04/03/20</a:t>
            </a:fld>
            <a:endParaRPr lang="en-US"/>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C5AA97-271F-4F71-A64A-3E18720FF7F1}" type="slidenum">
              <a:rPr lang="en-US" smtClean="0"/>
              <a:pPr/>
              <a:t>‹#›</a:t>
            </a:fld>
            <a:endParaRPr lang="en-US"/>
          </a:p>
        </p:txBody>
      </p:sp>
    </p:spTree>
    <p:extLst>
      <p:ext uri="{BB962C8B-B14F-4D97-AF65-F5344CB8AC3E}">
        <p14:creationId xmlns:p14="http://schemas.microsoft.com/office/powerpoint/2010/main" val="17085570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p:txBody>
          <a:bodyPr/>
          <a:lstStyle/>
          <a:p>
            <a:pPr>
              <a:defRPr/>
            </a:pPr>
            <a:r>
              <a:rPr lang="it-IT" smtClean="0"/>
              <a:t>Inglese 1999-2000</a:t>
            </a: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endParaRPr lang="en-GB" smtClean="0"/>
          </a:p>
        </p:txBody>
      </p:sp>
    </p:spTree>
    <p:extLst>
      <p:ext uri="{BB962C8B-B14F-4D97-AF65-F5344CB8AC3E}">
        <p14:creationId xmlns:p14="http://schemas.microsoft.com/office/powerpoint/2010/main" val="822570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en-US"/>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a:p>
        </p:txBody>
      </p:sp>
      <p:sp>
        <p:nvSpPr>
          <p:cNvPr id="4" name="Segnaposto data 3"/>
          <p:cNvSpPr>
            <a:spLocks noGrp="1"/>
          </p:cNvSpPr>
          <p:nvPr>
            <p:ph type="dt" sz="half" idx="10"/>
          </p:nvPr>
        </p:nvSpPr>
        <p:spPr/>
        <p:txBody>
          <a:bodyPr/>
          <a:lstStyle/>
          <a:p>
            <a:fld id="{B3EE415E-7054-4578-8113-104F91A84603}" type="datetimeFigureOut">
              <a:rPr lang="it-IT" smtClean="0"/>
              <a:pPr/>
              <a:t>04/03/20</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A4DBED67-3756-4889-81A1-686D563AE18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B3EE415E-7054-4578-8113-104F91A84603}" type="datetimeFigureOut">
              <a:rPr lang="it-IT" smtClean="0"/>
              <a:pPr/>
              <a:t>04/03/20</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A4DBED67-3756-4889-81A1-686D563AE18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B3EE415E-7054-4578-8113-104F91A84603}" type="datetimeFigureOut">
              <a:rPr lang="it-IT" smtClean="0"/>
              <a:pPr/>
              <a:t>04/03/20</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A4DBED67-3756-4889-81A1-686D563AE18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B3EE415E-7054-4578-8113-104F91A84603}" type="datetimeFigureOut">
              <a:rPr lang="it-IT" smtClean="0"/>
              <a:pPr/>
              <a:t>04/03/20</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A4DBED67-3756-4889-81A1-686D563AE18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en-US"/>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B3EE415E-7054-4578-8113-104F91A84603}" type="datetimeFigureOut">
              <a:rPr lang="it-IT" smtClean="0"/>
              <a:pPr/>
              <a:t>04/03/20</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A4DBED67-3756-4889-81A1-686D563AE18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4"/>
          <p:cNvSpPr>
            <a:spLocks noGrp="1"/>
          </p:cNvSpPr>
          <p:nvPr>
            <p:ph type="dt" sz="half" idx="10"/>
          </p:nvPr>
        </p:nvSpPr>
        <p:spPr/>
        <p:txBody>
          <a:bodyPr/>
          <a:lstStyle/>
          <a:p>
            <a:fld id="{B3EE415E-7054-4578-8113-104F91A84603}" type="datetimeFigureOut">
              <a:rPr lang="it-IT" smtClean="0"/>
              <a:pPr/>
              <a:t>04/03/20</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A4DBED67-3756-4889-81A1-686D563AE18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6"/>
          <p:cNvSpPr>
            <a:spLocks noGrp="1"/>
          </p:cNvSpPr>
          <p:nvPr>
            <p:ph type="dt" sz="half" idx="10"/>
          </p:nvPr>
        </p:nvSpPr>
        <p:spPr/>
        <p:txBody>
          <a:bodyPr/>
          <a:lstStyle/>
          <a:p>
            <a:fld id="{B3EE415E-7054-4578-8113-104F91A84603}" type="datetimeFigureOut">
              <a:rPr lang="it-IT" smtClean="0"/>
              <a:pPr/>
              <a:t>04/03/20</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A4DBED67-3756-4889-81A1-686D563AE18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2"/>
          <p:cNvSpPr>
            <a:spLocks noGrp="1"/>
          </p:cNvSpPr>
          <p:nvPr>
            <p:ph type="dt" sz="half" idx="10"/>
          </p:nvPr>
        </p:nvSpPr>
        <p:spPr/>
        <p:txBody>
          <a:bodyPr/>
          <a:lstStyle/>
          <a:p>
            <a:fld id="{B3EE415E-7054-4578-8113-104F91A84603}" type="datetimeFigureOut">
              <a:rPr lang="it-IT" smtClean="0"/>
              <a:pPr/>
              <a:t>04/03/20</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A4DBED67-3756-4889-81A1-686D563AE18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B3EE415E-7054-4578-8113-104F91A84603}" type="datetimeFigureOut">
              <a:rPr lang="it-IT" smtClean="0"/>
              <a:pPr/>
              <a:t>04/03/20</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A4DBED67-3756-4889-81A1-686D563AE18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en-US"/>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B3EE415E-7054-4578-8113-104F91A84603}" type="datetimeFigureOut">
              <a:rPr lang="it-IT" smtClean="0"/>
              <a:pPr/>
              <a:t>04/03/20</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A4DBED67-3756-4889-81A1-686D563AE18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en-US"/>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B3EE415E-7054-4578-8113-104F91A84603}" type="datetimeFigureOut">
              <a:rPr lang="it-IT" smtClean="0"/>
              <a:pPr/>
              <a:t>04/03/20</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A4DBED67-3756-4889-81A1-686D563AE18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en-US"/>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EE415E-7054-4578-8113-104F91A84603}" type="datetimeFigureOut">
              <a:rPr lang="it-IT" smtClean="0"/>
              <a:pPr/>
              <a:t>04/03/20</a:t>
            </a:fld>
            <a:endParaRPr lang="en-US"/>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DBED67-3756-4889-81A1-686D563AE18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image" Target="../media/image1.png"/><Relationship Id="rId5" Type="http://schemas.openxmlformats.org/officeDocument/2006/relationships/image" Target="../media/image2.jpeg"/><Relationship Id="rId1" Type="http://schemas.openxmlformats.org/officeDocument/2006/relationships/tags" Target="../tags/tag1.xml"/><Relationship Id="rId2"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381000" y="228600"/>
            <a:ext cx="7772400" cy="1143000"/>
          </a:xfrm>
        </p:spPr>
        <p:txBody>
          <a:bodyPr>
            <a:normAutofit fontScale="90000"/>
          </a:bodyPr>
          <a:lstStyle/>
          <a:p>
            <a:pPr eaLnBrk="1" hangingPunct="1"/>
            <a:r>
              <a:rPr lang="it-IT" b="1" dirty="0" smtClean="0">
                <a:solidFill>
                  <a:srgbClr val="0070C0"/>
                </a:solidFill>
              </a:rPr>
              <a:t>Facoltà di Scienze Economiche,</a:t>
            </a:r>
            <a:br>
              <a:rPr lang="it-IT" b="1" dirty="0" smtClean="0">
                <a:solidFill>
                  <a:srgbClr val="0070C0"/>
                </a:solidFill>
              </a:rPr>
            </a:br>
            <a:r>
              <a:rPr lang="it-IT" b="1" dirty="0" smtClean="0">
                <a:solidFill>
                  <a:srgbClr val="0070C0"/>
                </a:solidFill>
              </a:rPr>
              <a:t>Giuridiche e Politiche</a:t>
            </a:r>
          </a:p>
        </p:txBody>
      </p:sp>
      <p:sp>
        <p:nvSpPr>
          <p:cNvPr id="2051" name="Rectangle 3"/>
          <p:cNvSpPr>
            <a:spLocks noGrp="1" noChangeArrowheads="1"/>
          </p:cNvSpPr>
          <p:nvPr>
            <p:ph idx="1"/>
          </p:nvPr>
        </p:nvSpPr>
        <p:spPr>
          <a:xfrm>
            <a:off x="642938" y="1785938"/>
            <a:ext cx="7500937" cy="3143250"/>
          </a:xfrm>
          <a:solidFill>
            <a:srgbClr val="FFFFFF"/>
          </a:solidFill>
          <a:ln>
            <a:solidFill>
              <a:srgbClr val="FFFFFF"/>
            </a:solidFill>
          </a:ln>
        </p:spPr>
        <p:txBody>
          <a:bodyPr/>
          <a:lstStyle/>
          <a:p>
            <a:pPr algn="ctr" eaLnBrk="1" hangingPunct="1">
              <a:buFont typeface="Arial" pitchFamily="34" charset="0"/>
              <a:buNone/>
              <a:defRPr/>
            </a:pPr>
            <a:r>
              <a:rPr lang="it-IT" dirty="0" smtClean="0">
                <a:solidFill>
                  <a:srgbClr val="FF6600"/>
                </a:solidFill>
              </a:rPr>
              <a:t>Economia e Gestione dei Servizi Turistici</a:t>
            </a:r>
          </a:p>
          <a:p>
            <a:pPr algn="ctr" eaLnBrk="1" hangingPunct="1">
              <a:spcBef>
                <a:spcPts val="1200"/>
              </a:spcBef>
              <a:buFont typeface="Monotype Sorts"/>
              <a:buNone/>
              <a:defRPr/>
            </a:pPr>
            <a:r>
              <a:rPr lang="it-IT" sz="4000" u="sng" dirty="0" smtClean="0">
                <a:solidFill>
                  <a:srgbClr val="FF0000"/>
                </a:solidFill>
                <a:effectLst>
                  <a:outerShdw blurRad="38100" dist="38100" dir="2700000" algn="tl">
                    <a:srgbClr val="000000">
                      <a:alpha val="43137"/>
                    </a:srgbClr>
                  </a:outerShdw>
                </a:effectLst>
              </a:rPr>
              <a:t>Lingua Inglese</a:t>
            </a:r>
          </a:p>
          <a:p>
            <a:pPr algn="ctr" eaLnBrk="1" hangingPunct="1">
              <a:buFont typeface="Monotype Sorts"/>
              <a:buNone/>
              <a:defRPr/>
            </a:pPr>
            <a:endParaRPr lang="it-IT" dirty="0" smtClean="0">
              <a:solidFill>
                <a:srgbClr val="000000"/>
              </a:solidFill>
            </a:endParaRPr>
          </a:p>
          <a:p>
            <a:pPr algn="ctr" eaLnBrk="1" hangingPunct="1">
              <a:buFont typeface="Monotype Sorts"/>
              <a:buNone/>
              <a:defRPr/>
            </a:pPr>
            <a:r>
              <a:rPr lang="it-IT" b="1" u="sng" dirty="0" smtClean="0">
                <a:solidFill>
                  <a:srgbClr val="000000"/>
                </a:solidFill>
                <a:effectLst>
                  <a:outerShdw blurRad="38100" dist="38100" dir="2700000" algn="tl">
                    <a:srgbClr val="000000">
                      <a:alpha val="43137"/>
                    </a:srgbClr>
                  </a:outerShdw>
                </a:effectLst>
              </a:rPr>
              <a:t>UNIT </a:t>
            </a:r>
            <a:r>
              <a:rPr lang="it-IT" b="1" u="sng" dirty="0">
                <a:solidFill>
                  <a:srgbClr val="000000"/>
                </a:solidFill>
                <a:effectLst>
                  <a:outerShdw blurRad="38100" dist="38100" dir="2700000" algn="tl">
                    <a:srgbClr val="000000">
                      <a:alpha val="43137"/>
                    </a:srgbClr>
                  </a:outerShdw>
                </a:effectLst>
              </a:rPr>
              <a:t>3</a:t>
            </a:r>
            <a:r>
              <a:rPr lang="it-IT" b="1" u="sng" dirty="0" smtClean="0">
                <a:solidFill>
                  <a:srgbClr val="000000"/>
                </a:solidFill>
                <a:effectLst>
                  <a:outerShdw blurRad="38100" dist="38100" dir="2700000" algn="tl">
                    <a:srgbClr val="000000">
                      <a:alpha val="43137"/>
                    </a:srgbClr>
                  </a:outerShdw>
                </a:effectLst>
              </a:rPr>
              <a:t> – MANAGING TOUR OPERATIONS</a:t>
            </a:r>
          </a:p>
        </p:txBody>
      </p:sp>
      <p:pic>
        <p:nvPicPr>
          <p:cNvPr id="2052" name="Picture 4" descr="univlog2"/>
          <p:cNvPicPr>
            <a:picLocks noChangeAspect="1" noChangeArrowheads="1"/>
          </p:cNvPicPr>
          <p:nvPr/>
        </p:nvPicPr>
        <p:blipFill>
          <a:blip r:embed="rId4" cstate="print"/>
          <a:srcRect/>
          <a:stretch>
            <a:fillRect/>
          </a:stretch>
        </p:blipFill>
        <p:spPr bwMode="auto">
          <a:xfrm>
            <a:off x="8243888" y="260350"/>
            <a:ext cx="666750" cy="676275"/>
          </a:xfrm>
          <a:prstGeom prst="rect">
            <a:avLst/>
          </a:prstGeom>
          <a:noFill/>
          <a:ln w="9525">
            <a:noFill/>
            <a:miter lim="800000"/>
            <a:headEnd/>
            <a:tailEnd/>
          </a:ln>
        </p:spPr>
      </p:pic>
      <p:pic>
        <p:nvPicPr>
          <p:cNvPr id="2053" name="Picture 5" descr="Casteddu"/>
          <p:cNvPicPr>
            <a:picLocks noChangeAspect="1" noChangeArrowheads="1"/>
          </p:cNvPicPr>
          <p:nvPr/>
        </p:nvPicPr>
        <p:blipFill>
          <a:blip r:embed="rId5" cstate="print"/>
          <a:srcRect/>
          <a:stretch>
            <a:fillRect/>
          </a:stretch>
        </p:blipFill>
        <p:spPr bwMode="auto">
          <a:xfrm>
            <a:off x="5257800" y="5527675"/>
            <a:ext cx="3886200" cy="1330325"/>
          </a:xfrm>
          <a:prstGeom prst="rect">
            <a:avLst/>
          </a:prstGeom>
          <a:noFill/>
          <a:ln w="9525">
            <a:noFill/>
            <a:miter lim="800000"/>
            <a:headEnd/>
            <a:tailEnd/>
          </a:ln>
        </p:spPr>
      </p:pic>
      <p:sp>
        <p:nvSpPr>
          <p:cNvPr id="2054" name="CasellaDiTesto 6"/>
          <p:cNvSpPr txBox="1">
            <a:spLocks noChangeArrowheads="1"/>
          </p:cNvSpPr>
          <p:nvPr/>
        </p:nvSpPr>
        <p:spPr bwMode="auto">
          <a:xfrm>
            <a:off x="250825" y="5805488"/>
            <a:ext cx="4752975" cy="646331"/>
          </a:xfrm>
          <a:prstGeom prst="rect">
            <a:avLst/>
          </a:prstGeom>
          <a:noFill/>
          <a:ln w="9525">
            <a:noFill/>
            <a:miter lim="800000"/>
            <a:headEnd/>
            <a:tailEnd/>
          </a:ln>
        </p:spPr>
        <p:txBody>
          <a:bodyPr>
            <a:spAutoFit/>
          </a:bodyPr>
          <a:lstStyle/>
          <a:p>
            <a:pPr>
              <a:buFont typeface="Monotype Sorts"/>
              <a:buNone/>
            </a:pPr>
            <a:r>
              <a:rPr lang="it-IT" b="1" i="1" dirty="0"/>
              <a:t>Olga Denti </a:t>
            </a:r>
          </a:p>
          <a:p>
            <a:pPr>
              <a:buFont typeface="Monotype Sorts"/>
              <a:buNone/>
            </a:pPr>
            <a:r>
              <a:rPr lang="it-IT" b="1" i="1" dirty="0" err="1"/>
              <a:t>a.a</a:t>
            </a:r>
            <a:r>
              <a:rPr lang="it-IT" b="1" i="1" dirty="0"/>
              <a:t>. </a:t>
            </a:r>
            <a:r>
              <a:rPr lang="it-IT" b="1" i="1" dirty="0" smtClean="0"/>
              <a:t>2019-2020</a:t>
            </a:r>
            <a:endParaRPr lang="it-IT" b="1" i="1" dirty="0"/>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Managing tour operations</a:t>
            </a:r>
            <a:endParaRPr lang="en-US" dirty="0"/>
          </a:p>
        </p:txBody>
      </p:sp>
      <p:sp>
        <p:nvSpPr>
          <p:cNvPr id="3" name="Segnaposto contenuto 2"/>
          <p:cNvSpPr>
            <a:spLocks noGrp="1"/>
          </p:cNvSpPr>
          <p:nvPr>
            <p:ph idx="1"/>
          </p:nvPr>
        </p:nvSpPr>
        <p:spPr>
          <a:xfrm>
            <a:off x="457200" y="1600200"/>
            <a:ext cx="8229600" cy="4972072"/>
          </a:xfrm>
        </p:spPr>
        <p:txBody>
          <a:bodyPr>
            <a:normAutofit/>
          </a:bodyPr>
          <a:lstStyle/>
          <a:p>
            <a:pPr algn="just"/>
            <a:r>
              <a:rPr lang="en-US" dirty="0" smtClean="0"/>
              <a:t>A package holiday, package tour or inclusive tour – a tourism product including:</a:t>
            </a:r>
          </a:p>
          <a:p>
            <a:pPr algn="just">
              <a:buFont typeface="Wingdings" pitchFamily="2" charset="2"/>
              <a:buChar char="Ø"/>
            </a:pPr>
            <a:r>
              <a:rPr lang="en-US" dirty="0" smtClean="0">
                <a:solidFill>
                  <a:srgbClr val="FF0000"/>
                </a:solidFill>
              </a:rPr>
              <a:t>Travel to the destination</a:t>
            </a:r>
          </a:p>
          <a:p>
            <a:pPr algn="just">
              <a:buFont typeface="Wingdings" pitchFamily="2" charset="2"/>
              <a:buChar char="Ø"/>
            </a:pPr>
            <a:r>
              <a:rPr lang="en-US" dirty="0" smtClean="0">
                <a:solidFill>
                  <a:schemeClr val="accent4">
                    <a:lumMod val="75000"/>
                  </a:schemeClr>
                </a:solidFill>
              </a:rPr>
              <a:t>Local transport (airport transfers, car hire, …)</a:t>
            </a:r>
          </a:p>
          <a:p>
            <a:pPr algn="just">
              <a:buFont typeface="Wingdings" pitchFamily="2" charset="2"/>
              <a:buChar char="Ø"/>
            </a:pPr>
            <a:r>
              <a:rPr lang="en-US" dirty="0" smtClean="0">
                <a:solidFill>
                  <a:srgbClr val="FF0000"/>
                </a:solidFill>
              </a:rPr>
              <a:t>Accommodation &amp; meals</a:t>
            </a:r>
          </a:p>
          <a:p>
            <a:pPr algn="just">
              <a:buFont typeface="Wingdings" pitchFamily="2" charset="2"/>
              <a:buChar char="Ø"/>
            </a:pPr>
            <a:r>
              <a:rPr lang="en-US" dirty="0" smtClean="0">
                <a:solidFill>
                  <a:schemeClr val="accent4">
                    <a:lumMod val="75000"/>
                  </a:schemeClr>
                </a:solidFill>
              </a:rPr>
              <a:t>Activities (day trips, sports, visits, etc.)</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en-US" dirty="0" smtClean="0"/>
              <a:t>Internet &amp; IT: from scheduled tours sold through travel agencies to custom/tailor-made tours &amp; tour operators’ greater flexibility</a:t>
            </a:r>
          </a:p>
          <a:p>
            <a:pPr algn="just"/>
            <a:r>
              <a:rPr lang="en-US" dirty="0" smtClean="0"/>
              <a:t>Co-creation: a customer approaches a tour operator with an idea for a specific package. If the idea is viable, the tour operator supports the customer in the planning, marketing &amp; sales processes.</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Tour operations</a:t>
            </a:r>
            <a:endParaRPr lang="en-US" dirty="0"/>
          </a:p>
        </p:txBody>
      </p:sp>
      <p:sp>
        <p:nvSpPr>
          <p:cNvPr id="3" name="Segnaposto contenuto 2"/>
          <p:cNvSpPr>
            <a:spLocks noGrp="1"/>
          </p:cNvSpPr>
          <p:nvPr>
            <p:ph idx="1"/>
          </p:nvPr>
        </p:nvSpPr>
        <p:spPr/>
        <p:txBody>
          <a:bodyPr/>
          <a:lstStyle/>
          <a:p>
            <a:r>
              <a:rPr lang="en-US" dirty="0" smtClean="0"/>
              <a:t>Complexity: organization process + marketing</a:t>
            </a:r>
          </a:p>
          <a:p>
            <a:r>
              <a:rPr lang="en-US" dirty="0" smtClean="0"/>
              <a:t>Two years in advance + fixed prices – a high-risk business</a:t>
            </a:r>
          </a:p>
          <a:p>
            <a:r>
              <a:rPr lang="en-US" dirty="0" smtClean="0"/>
              <a:t>Marketing managers – promotion</a:t>
            </a:r>
          </a:p>
          <a:p>
            <a:r>
              <a:rPr lang="en-US" dirty="0" smtClean="0"/>
              <a:t>Tour managers – accompanying &amp; supporting</a:t>
            </a:r>
          </a:p>
          <a:p>
            <a:r>
              <a:rPr lang="en-US" dirty="0" smtClean="0"/>
              <a:t>Resort  managers - @ the tourist destination – negotiating &amp; controlling</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51" name="Rectangle 3"/>
          <p:cNvSpPr>
            <a:spLocks noChangeArrowheads="1"/>
          </p:cNvSpPr>
          <p:nvPr/>
        </p:nvSpPr>
        <p:spPr bwMode="auto">
          <a:xfrm>
            <a:off x="250825" y="285728"/>
            <a:ext cx="8893175" cy="5970865"/>
          </a:xfrm>
          <a:prstGeom prst="rect">
            <a:avLst/>
          </a:prstGeom>
          <a:noFill/>
          <a:ln w="9525">
            <a:noFill/>
            <a:miter lim="800000"/>
            <a:headEnd/>
            <a:tailEnd/>
          </a:ln>
        </p:spPr>
        <p:txBody>
          <a:bodyPr wrap="square">
            <a:spAutoFit/>
          </a:bodyPr>
          <a:lstStyle/>
          <a:p>
            <a:pPr algn="ctr"/>
            <a:r>
              <a:rPr lang="en-GB" sz="2800" dirty="0" smtClean="0">
                <a:solidFill>
                  <a:srgbClr val="FF0000"/>
                </a:solidFill>
              </a:rPr>
              <a:t>Morphological structures</a:t>
            </a:r>
            <a:endParaRPr lang="en-GB" sz="2800" dirty="0">
              <a:solidFill>
                <a:srgbClr val="FF0000"/>
              </a:solidFill>
            </a:endParaRPr>
          </a:p>
          <a:p>
            <a:endParaRPr lang="en-GB" dirty="0">
              <a:solidFill>
                <a:srgbClr val="FF0000"/>
              </a:solidFill>
            </a:endParaRPr>
          </a:p>
          <a:p>
            <a:r>
              <a:rPr lang="en-GB" sz="2400" dirty="0">
                <a:solidFill>
                  <a:srgbClr val="0000FF"/>
                </a:solidFill>
              </a:rPr>
              <a:t>PROFITABLE???</a:t>
            </a:r>
          </a:p>
          <a:p>
            <a:r>
              <a:rPr lang="en-GB" sz="2400" dirty="0">
                <a:solidFill>
                  <a:srgbClr val="0000FF"/>
                </a:solidFill>
              </a:rPr>
              <a:t>Unprofitable, profitability</a:t>
            </a:r>
          </a:p>
          <a:p>
            <a:r>
              <a:rPr lang="en-GB" sz="2400" dirty="0">
                <a:solidFill>
                  <a:srgbClr val="000000"/>
                </a:solidFill>
              </a:rPr>
              <a:t>Active (adj.)	</a:t>
            </a:r>
          </a:p>
          <a:p>
            <a:r>
              <a:rPr lang="en-GB" sz="2400" dirty="0">
                <a:solidFill>
                  <a:srgbClr val="000000"/>
                </a:solidFill>
              </a:rPr>
              <a:t>activist (n.)</a:t>
            </a:r>
          </a:p>
          <a:p>
            <a:r>
              <a:rPr lang="en-GB" sz="2400" dirty="0" smtClean="0">
                <a:solidFill>
                  <a:srgbClr val="0000FF"/>
                </a:solidFill>
              </a:rPr>
              <a:t>Misery </a:t>
            </a:r>
            <a:r>
              <a:rPr lang="en-GB" sz="2400" dirty="0">
                <a:solidFill>
                  <a:srgbClr val="0000FF"/>
                </a:solidFill>
              </a:rPr>
              <a:t>(n.)</a:t>
            </a:r>
          </a:p>
          <a:p>
            <a:r>
              <a:rPr lang="en-GB" sz="2400" dirty="0">
                <a:solidFill>
                  <a:srgbClr val="0000FF"/>
                </a:solidFill>
              </a:rPr>
              <a:t>Miserable (adj.)</a:t>
            </a:r>
          </a:p>
          <a:p>
            <a:r>
              <a:rPr lang="en-GB" sz="2400" dirty="0" smtClean="0">
                <a:solidFill>
                  <a:srgbClr val="000000"/>
                </a:solidFill>
              </a:rPr>
              <a:t>Senior </a:t>
            </a:r>
            <a:r>
              <a:rPr lang="en-GB" sz="2400" dirty="0">
                <a:solidFill>
                  <a:srgbClr val="000000"/>
                </a:solidFill>
              </a:rPr>
              <a:t>(</a:t>
            </a:r>
            <a:r>
              <a:rPr lang="en-GB" sz="2400" dirty="0" err="1">
                <a:solidFill>
                  <a:srgbClr val="000000"/>
                </a:solidFill>
              </a:rPr>
              <a:t>adj</a:t>
            </a:r>
            <a:r>
              <a:rPr lang="en-GB" sz="2400" dirty="0">
                <a:solidFill>
                  <a:srgbClr val="000000"/>
                </a:solidFill>
              </a:rPr>
              <a:t>/n.)</a:t>
            </a:r>
          </a:p>
          <a:p>
            <a:r>
              <a:rPr lang="en-GB" sz="2400" dirty="0">
                <a:solidFill>
                  <a:srgbClr val="000000"/>
                </a:solidFill>
              </a:rPr>
              <a:t>Seniority (n.)</a:t>
            </a:r>
          </a:p>
          <a:p>
            <a:r>
              <a:rPr lang="en-GB" sz="2400" dirty="0" smtClean="0">
                <a:solidFill>
                  <a:srgbClr val="0000FF"/>
                </a:solidFill>
              </a:rPr>
              <a:t>Custom </a:t>
            </a:r>
            <a:r>
              <a:rPr lang="en-GB" sz="2400" dirty="0">
                <a:solidFill>
                  <a:srgbClr val="0000FF"/>
                </a:solidFill>
              </a:rPr>
              <a:t>(n.)</a:t>
            </a:r>
          </a:p>
          <a:p>
            <a:r>
              <a:rPr lang="en-GB" sz="2400" dirty="0">
                <a:solidFill>
                  <a:srgbClr val="0000FF"/>
                </a:solidFill>
              </a:rPr>
              <a:t>Customer (n.)</a:t>
            </a:r>
          </a:p>
          <a:p>
            <a:r>
              <a:rPr lang="en-GB" sz="2400" dirty="0" smtClean="0">
                <a:solidFill>
                  <a:srgbClr val="000000"/>
                </a:solidFill>
              </a:rPr>
              <a:t>Resident </a:t>
            </a:r>
            <a:r>
              <a:rPr lang="en-GB" sz="2400" dirty="0">
                <a:solidFill>
                  <a:srgbClr val="000000"/>
                </a:solidFill>
              </a:rPr>
              <a:t>(n.)</a:t>
            </a:r>
          </a:p>
          <a:p>
            <a:r>
              <a:rPr lang="en-GB" sz="2400" dirty="0">
                <a:solidFill>
                  <a:srgbClr val="000000"/>
                </a:solidFill>
              </a:rPr>
              <a:t>Residential (adj.)</a:t>
            </a:r>
          </a:p>
          <a:p>
            <a:r>
              <a:rPr lang="en-GB" sz="2400" dirty="0">
                <a:solidFill>
                  <a:srgbClr val="0000FF"/>
                </a:solidFill>
              </a:rPr>
              <a:t>Energy (n.)</a:t>
            </a:r>
          </a:p>
          <a:p>
            <a:r>
              <a:rPr lang="en-GB" sz="2400" dirty="0">
                <a:solidFill>
                  <a:srgbClr val="0000FF"/>
                </a:solidFill>
              </a:rPr>
              <a:t>Energise (v</a:t>
            </a:r>
            <a:r>
              <a:rPr lang="en-GB" sz="2400" dirty="0" smtClean="0">
                <a:solidFill>
                  <a:srgbClr val="0000FF"/>
                </a:solidFill>
              </a:rPr>
              <a:t>.)</a:t>
            </a:r>
            <a:endParaRPr lang="en-GB" sz="2400"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130051">
                                            <p:txEl>
                                              <p:pRg st="0" end="0"/>
                                            </p:txEl>
                                          </p:spTgt>
                                        </p:tgtEl>
                                        <p:attrNameLst>
                                          <p:attrName>style.visibility</p:attrName>
                                        </p:attrNameLst>
                                      </p:cBhvr>
                                      <p:to>
                                        <p:strVal val="visible"/>
                                      </p:to>
                                    </p:set>
                                    <p:animEffect transition="in" filter="dissolve">
                                      <p:cBhvr>
                                        <p:cTn id="7" dur="500"/>
                                        <p:tgtEl>
                                          <p:spTgt spid="1300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130051">
                                            <p:txEl>
                                              <p:pRg st="2" end="2"/>
                                            </p:txEl>
                                          </p:spTgt>
                                        </p:tgtEl>
                                        <p:attrNameLst>
                                          <p:attrName>style.visibility</p:attrName>
                                        </p:attrNameLst>
                                      </p:cBhvr>
                                      <p:to>
                                        <p:strVal val="visible"/>
                                      </p:to>
                                    </p:set>
                                    <p:anim calcmode="lin" valueType="num">
                                      <p:cBhvr>
                                        <p:cTn id="12" dur="1000" fill="hold"/>
                                        <p:tgtEl>
                                          <p:spTgt spid="130051">
                                            <p:txEl>
                                              <p:pRg st="2" end="2"/>
                                            </p:txEl>
                                          </p:spTgt>
                                        </p:tgtEl>
                                        <p:attrNameLst>
                                          <p:attrName>ppt_w</p:attrName>
                                        </p:attrNameLst>
                                      </p:cBhvr>
                                      <p:tavLst>
                                        <p:tav tm="0">
                                          <p:val>
                                            <p:strVal val="#ppt_w*0.70"/>
                                          </p:val>
                                        </p:tav>
                                        <p:tav tm="100000">
                                          <p:val>
                                            <p:strVal val="#ppt_w"/>
                                          </p:val>
                                        </p:tav>
                                      </p:tavLst>
                                    </p:anim>
                                    <p:anim calcmode="lin" valueType="num">
                                      <p:cBhvr>
                                        <p:cTn id="13" dur="1000" fill="hold"/>
                                        <p:tgtEl>
                                          <p:spTgt spid="130051">
                                            <p:txEl>
                                              <p:pRg st="2" end="2"/>
                                            </p:txEl>
                                          </p:spTgt>
                                        </p:tgtEl>
                                        <p:attrNameLst>
                                          <p:attrName>ppt_h</p:attrName>
                                        </p:attrNameLst>
                                      </p:cBhvr>
                                      <p:tavLst>
                                        <p:tav tm="0">
                                          <p:val>
                                            <p:strVal val="#ppt_h"/>
                                          </p:val>
                                        </p:tav>
                                        <p:tav tm="100000">
                                          <p:val>
                                            <p:strVal val="#ppt_h"/>
                                          </p:val>
                                        </p:tav>
                                      </p:tavLst>
                                    </p:anim>
                                    <p:animEffect transition="in" filter="fade">
                                      <p:cBhvr>
                                        <p:cTn id="14" dur="1000"/>
                                        <p:tgtEl>
                                          <p:spTgt spid="130051">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30051">
                                            <p:txEl>
                                              <p:pRg st="3" end="3"/>
                                            </p:txEl>
                                          </p:spTgt>
                                        </p:tgtEl>
                                        <p:attrNameLst>
                                          <p:attrName>style.visibility</p:attrName>
                                        </p:attrNameLst>
                                      </p:cBhvr>
                                      <p:to>
                                        <p:strVal val="visible"/>
                                      </p:to>
                                    </p:set>
                                    <p:anim calcmode="lin" valueType="num">
                                      <p:cBhvr additive="base">
                                        <p:cTn id="19" dur="500" fill="hold"/>
                                        <p:tgtEl>
                                          <p:spTgt spid="130051">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005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130051">
                                            <p:txEl>
                                              <p:pRg st="4" end="4"/>
                                            </p:txEl>
                                          </p:spTgt>
                                        </p:tgtEl>
                                        <p:attrNameLst>
                                          <p:attrName>style.visibility</p:attrName>
                                        </p:attrNameLst>
                                      </p:cBhvr>
                                      <p:to>
                                        <p:strVal val="visible"/>
                                      </p:to>
                                    </p:set>
                                    <p:animEffect transition="in" filter="dissolve">
                                      <p:cBhvr>
                                        <p:cTn id="25" dur="500"/>
                                        <p:tgtEl>
                                          <p:spTgt spid="130051">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130051">
                                            <p:txEl>
                                              <p:pRg st="5" end="5"/>
                                            </p:txEl>
                                          </p:spTgt>
                                        </p:tgtEl>
                                        <p:attrNameLst>
                                          <p:attrName>style.visibility</p:attrName>
                                        </p:attrNameLst>
                                      </p:cBhvr>
                                      <p:to>
                                        <p:strVal val="visible"/>
                                      </p:to>
                                    </p:set>
                                    <p:anim calcmode="lin" valueType="num">
                                      <p:cBhvr additive="base">
                                        <p:cTn id="30" dur="500" fill="hold"/>
                                        <p:tgtEl>
                                          <p:spTgt spid="130051">
                                            <p:txEl>
                                              <p:pRg st="5" end="5"/>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3005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55" presetClass="entr" presetSubtype="0" fill="hold" nodeType="clickEffect">
                                  <p:stCondLst>
                                    <p:cond delay="0"/>
                                  </p:stCondLst>
                                  <p:childTnLst>
                                    <p:set>
                                      <p:cBhvr>
                                        <p:cTn id="35" dur="1" fill="hold">
                                          <p:stCondLst>
                                            <p:cond delay="0"/>
                                          </p:stCondLst>
                                        </p:cTn>
                                        <p:tgtEl>
                                          <p:spTgt spid="130051">
                                            <p:txEl>
                                              <p:pRg st="6" end="6"/>
                                            </p:txEl>
                                          </p:spTgt>
                                        </p:tgtEl>
                                        <p:attrNameLst>
                                          <p:attrName>style.visibility</p:attrName>
                                        </p:attrNameLst>
                                      </p:cBhvr>
                                      <p:to>
                                        <p:strVal val="visible"/>
                                      </p:to>
                                    </p:set>
                                    <p:anim calcmode="lin" valueType="num">
                                      <p:cBhvr>
                                        <p:cTn id="36" dur="1000" fill="hold"/>
                                        <p:tgtEl>
                                          <p:spTgt spid="130051">
                                            <p:txEl>
                                              <p:pRg st="6" end="6"/>
                                            </p:txEl>
                                          </p:spTgt>
                                        </p:tgtEl>
                                        <p:attrNameLst>
                                          <p:attrName>ppt_w</p:attrName>
                                        </p:attrNameLst>
                                      </p:cBhvr>
                                      <p:tavLst>
                                        <p:tav tm="0">
                                          <p:val>
                                            <p:strVal val="#ppt_w*0.70"/>
                                          </p:val>
                                        </p:tav>
                                        <p:tav tm="100000">
                                          <p:val>
                                            <p:strVal val="#ppt_w"/>
                                          </p:val>
                                        </p:tav>
                                      </p:tavLst>
                                    </p:anim>
                                    <p:anim calcmode="lin" valueType="num">
                                      <p:cBhvr>
                                        <p:cTn id="37" dur="1000" fill="hold"/>
                                        <p:tgtEl>
                                          <p:spTgt spid="130051">
                                            <p:txEl>
                                              <p:pRg st="6" end="6"/>
                                            </p:txEl>
                                          </p:spTgt>
                                        </p:tgtEl>
                                        <p:attrNameLst>
                                          <p:attrName>ppt_h</p:attrName>
                                        </p:attrNameLst>
                                      </p:cBhvr>
                                      <p:tavLst>
                                        <p:tav tm="0">
                                          <p:val>
                                            <p:strVal val="#ppt_h"/>
                                          </p:val>
                                        </p:tav>
                                        <p:tav tm="100000">
                                          <p:val>
                                            <p:strVal val="#ppt_h"/>
                                          </p:val>
                                        </p:tav>
                                      </p:tavLst>
                                    </p:anim>
                                    <p:animEffect transition="in" filter="fade">
                                      <p:cBhvr>
                                        <p:cTn id="38" dur="1000"/>
                                        <p:tgtEl>
                                          <p:spTgt spid="130051">
                                            <p:txEl>
                                              <p:pRg st="6" end="6"/>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5" presetClass="entr" presetSubtype="0" fill="hold" nodeType="clickEffect">
                                  <p:stCondLst>
                                    <p:cond delay="0"/>
                                  </p:stCondLst>
                                  <p:childTnLst>
                                    <p:set>
                                      <p:cBhvr>
                                        <p:cTn id="42" dur="1" fill="hold">
                                          <p:stCondLst>
                                            <p:cond delay="0"/>
                                          </p:stCondLst>
                                        </p:cTn>
                                        <p:tgtEl>
                                          <p:spTgt spid="130051">
                                            <p:txEl>
                                              <p:pRg st="7" end="7"/>
                                            </p:txEl>
                                          </p:spTgt>
                                        </p:tgtEl>
                                        <p:attrNameLst>
                                          <p:attrName>style.visibility</p:attrName>
                                        </p:attrNameLst>
                                      </p:cBhvr>
                                      <p:to>
                                        <p:strVal val="visible"/>
                                      </p:to>
                                    </p:set>
                                    <p:anim calcmode="lin" valueType="num">
                                      <p:cBhvr>
                                        <p:cTn id="43" dur="1000" fill="hold"/>
                                        <p:tgtEl>
                                          <p:spTgt spid="130051">
                                            <p:txEl>
                                              <p:pRg st="7" end="7"/>
                                            </p:txEl>
                                          </p:spTgt>
                                        </p:tgtEl>
                                        <p:attrNameLst>
                                          <p:attrName>ppt_w</p:attrName>
                                        </p:attrNameLst>
                                      </p:cBhvr>
                                      <p:tavLst>
                                        <p:tav tm="0">
                                          <p:val>
                                            <p:strVal val="#ppt_w*0.70"/>
                                          </p:val>
                                        </p:tav>
                                        <p:tav tm="100000">
                                          <p:val>
                                            <p:strVal val="#ppt_w"/>
                                          </p:val>
                                        </p:tav>
                                      </p:tavLst>
                                    </p:anim>
                                    <p:anim calcmode="lin" valueType="num">
                                      <p:cBhvr>
                                        <p:cTn id="44" dur="1000" fill="hold"/>
                                        <p:tgtEl>
                                          <p:spTgt spid="130051">
                                            <p:txEl>
                                              <p:pRg st="7" end="7"/>
                                            </p:txEl>
                                          </p:spTgt>
                                        </p:tgtEl>
                                        <p:attrNameLst>
                                          <p:attrName>ppt_h</p:attrName>
                                        </p:attrNameLst>
                                      </p:cBhvr>
                                      <p:tavLst>
                                        <p:tav tm="0">
                                          <p:val>
                                            <p:strVal val="#ppt_h"/>
                                          </p:val>
                                        </p:tav>
                                        <p:tav tm="100000">
                                          <p:val>
                                            <p:strVal val="#ppt_h"/>
                                          </p:val>
                                        </p:tav>
                                      </p:tavLst>
                                    </p:anim>
                                    <p:animEffect transition="in" filter="fade">
                                      <p:cBhvr>
                                        <p:cTn id="45" dur="1000"/>
                                        <p:tgtEl>
                                          <p:spTgt spid="130051">
                                            <p:txEl>
                                              <p:pRg st="7" end="7"/>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130051">
                                            <p:txEl>
                                              <p:pRg st="8" end="8"/>
                                            </p:txEl>
                                          </p:spTgt>
                                        </p:tgtEl>
                                        <p:attrNameLst>
                                          <p:attrName>style.visibility</p:attrName>
                                        </p:attrNameLst>
                                      </p:cBhvr>
                                      <p:to>
                                        <p:strVal val="visible"/>
                                      </p:to>
                                    </p:set>
                                    <p:anim calcmode="lin" valueType="num">
                                      <p:cBhvr additive="base">
                                        <p:cTn id="50" dur="500" fill="hold"/>
                                        <p:tgtEl>
                                          <p:spTgt spid="130051">
                                            <p:txEl>
                                              <p:pRg st="8" end="8"/>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130051">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9" presetClass="entr" presetSubtype="0" fill="hold" nodeType="clickEffect">
                                  <p:stCondLst>
                                    <p:cond delay="0"/>
                                  </p:stCondLst>
                                  <p:childTnLst>
                                    <p:set>
                                      <p:cBhvr>
                                        <p:cTn id="55" dur="1" fill="hold">
                                          <p:stCondLst>
                                            <p:cond delay="0"/>
                                          </p:stCondLst>
                                        </p:cTn>
                                        <p:tgtEl>
                                          <p:spTgt spid="130051">
                                            <p:txEl>
                                              <p:pRg st="9" end="9"/>
                                            </p:txEl>
                                          </p:spTgt>
                                        </p:tgtEl>
                                        <p:attrNameLst>
                                          <p:attrName>style.visibility</p:attrName>
                                        </p:attrNameLst>
                                      </p:cBhvr>
                                      <p:to>
                                        <p:strVal val="visible"/>
                                      </p:to>
                                    </p:set>
                                    <p:animEffect transition="in" filter="dissolve">
                                      <p:cBhvr>
                                        <p:cTn id="56" dur="500"/>
                                        <p:tgtEl>
                                          <p:spTgt spid="130051">
                                            <p:txEl>
                                              <p:pRg st="9" end="9"/>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4" presetClass="entr" presetSubtype="16" fill="hold" nodeType="clickEffect">
                                  <p:stCondLst>
                                    <p:cond delay="0"/>
                                  </p:stCondLst>
                                  <p:childTnLst>
                                    <p:set>
                                      <p:cBhvr>
                                        <p:cTn id="60" dur="1" fill="hold">
                                          <p:stCondLst>
                                            <p:cond delay="0"/>
                                          </p:stCondLst>
                                        </p:cTn>
                                        <p:tgtEl>
                                          <p:spTgt spid="130051">
                                            <p:txEl>
                                              <p:pRg st="10" end="10"/>
                                            </p:txEl>
                                          </p:spTgt>
                                        </p:tgtEl>
                                        <p:attrNameLst>
                                          <p:attrName>style.visibility</p:attrName>
                                        </p:attrNameLst>
                                      </p:cBhvr>
                                      <p:to>
                                        <p:strVal val="visible"/>
                                      </p:to>
                                    </p:set>
                                    <p:animEffect transition="in" filter="box(in)">
                                      <p:cBhvr>
                                        <p:cTn id="61" dur="500"/>
                                        <p:tgtEl>
                                          <p:spTgt spid="130051">
                                            <p:txEl>
                                              <p:pRg st="10" end="10"/>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5" presetClass="entr" presetSubtype="10" fill="hold" nodeType="clickEffect">
                                  <p:stCondLst>
                                    <p:cond delay="0"/>
                                  </p:stCondLst>
                                  <p:childTnLst>
                                    <p:set>
                                      <p:cBhvr>
                                        <p:cTn id="65" dur="1" fill="hold">
                                          <p:stCondLst>
                                            <p:cond delay="0"/>
                                          </p:stCondLst>
                                        </p:cTn>
                                        <p:tgtEl>
                                          <p:spTgt spid="130051">
                                            <p:txEl>
                                              <p:pRg st="11" end="11"/>
                                            </p:txEl>
                                          </p:spTgt>
                                        </p:tgtEl>
                                        <p:attrNameLst>
                                          <p:attrName>style.visibility</p:attrName>
                                        </p:attrNameLst>
                                      </p:cBhvr>
                                      <p:to>
                                        <p:strVal val="visible"/>
                                      </p:to>
                                    </p:set>
                                    <p:animEffect transition="in" filter="checkerboard(across)">
                                      <p:cBhvr>
                                        <p:cTn id="66" dur="500"/>
                                        <p:tgtEl>
                                          <p:spTgt spid="130051">
                                            <p:txEl>
                                              <p:pRg st="11" end="11"/>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55" presetClass="entr" presetSubtype="0" fill="hold" nodeType="clickEffect">
                                  <p:stCondLst>
                                    <p:cond delay="0"/>
                                  </p:stCondLst>
                                  <p:childTnLst>
                                    <p:set>
                                      <p:cBhvr>
                                        <p:cTn id="70" dur="1" fill="hold">
                                          <p:stCondLst>
                                            <p:cond delay="0"/>
                                          </p:stCondLst>
                                        </p:cTn>
                                        <p:tgtEl>
                                          <p:spTgt spid="130051">
                                            <p:txEl>
                                              <p:pRg st="12" end="12"/>
                                            </p:txEl>
                                          </p:spTgt>
                                        </p:tgtEl>
                                        <p:attrNameLst>
                                          <p:attrName>style.visibility</p:attrName>
                                        </p:attrNameLst>
                                      </p:cBhvr>
                                      <p:to>
                                        <p:strVal val="visible"/>
                                      </p:to>
                                    </p:set>
                                    <p:anim calcmode="lin" valueType="num">
                                      <p:cBhvr>
                                        <p:cTn id="71" dur="1000" fill="hold"/>
                                        <p:tgtEl>
                                          <p:spTgt spid="130051">
                                            <p:txEl>
                                              <p:pRg st="12" end="12"/>
                                            </p:txEl>
                                          </p:spTgt>
                                        </p:tgtEl>
                                        <p:attrNameLst>
                                          <p:attrName>ppt_w</p:attrName>
                                        </p:attrNameLst>
                                      </p:cBhvr>
                                      <p:tavLst>
                                        <p:tav tm="0">
                                          <p:val>
                                            <p:strVal val="#ppt_w*0.70"/>
                                          </p:val>
                                        </p:tav>
                                        <p:tav tm="100000">
                                          <p:val>
                                            <p:strVal val="#ppt_w"/>
                                          </p:val>
                                        </p:tav>
                                      </p:tavLst>
                                    </p:anim>
                                    <p:anim calcmode="lin" valueType="num">
                                      <p:cBhvr>
                                        <p:cTn id="72" dur="1000" fill="hold"/>
                                        <p:tgtEl>
                                          <p:spTgt spid="130051">
                                            <p:txEl>
                                              <p:pRg st="12" end="12"/>
                                            </p:txEl>
                                          </p:spTgt>
                                        </p:tgtEl>
                                        <p:attrNameLst>
                                          <p:attrName>ppt_h</p:attrName>
                                        </p:attrNameLst>
                                      </p:cBhvr>
                                      <p:tavLst>
                                        <p:tav tm="0">
                                          <p:val>
                                            <p:strVal val="#ppt_h"/>
                                          </p:val>
                                        </p:tav>
                                        <p:tav tm="100000">
                                          <p:val>
                                            <p:strVal val="#ppt_h"/>
                                          </p:val>
                                        </p:tav>
                                      </p:tavLst>
                                    </p:anim>
                                    <p:animEffect transition="in" filter="fade">
                                      <p:cBhvr>
                                        <p:cTn id="73" dur="1000"/>
                                        <p:tgtEl>
                                          <p:spTgt spid="130051">
                                            <p:txEl>
                                              <p:pRg st="12" end="12"/>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55" presetClass="entr" presetSubtype="0" fill="hold" nodeType="clickEffect">
                                  <p:stCondLst>
                                    <p:cond delay="0"/>
                                  </p:stCondLst>
                                  <p:childTnLst>
                                    <p:set>
                                      <p:cBhvr>
                                        <p:cTn id="77" dur="1" fill="hold">
                                          <p:stCondLst>
                                            <p:cond delay="0"/>
                                          </p:stCondLst>
                                        </p:cTn>
                                        <p:tgtEl>
                                          <p:spTgt spid="130051">
                                            <p:txEl>
                                              <p:pRg st="13" end="13"/>
                                            </p:txEl>
                                          </p:spTgt>
                                        </p:tgtEl>
                                        <p:attrNameLst>
                                          <p:attrName>style.visibility</p:attrName>
                                        </p:attrNameLst>
                                      </p:cBhvr>
                                      <p:to>
                                        <p:strVal val="visible"/>
                                      </p:to>
                                    </p:set>
                                    <p:anim calcmode="lin" valueType="num">
                                      <p:cBhvr>
                                        <p:cTn id="78" dur="1000" fill="hold"/>
                                        <p:tgtEl>
                                          <p:spTgt spid="130051">
                                            <p:txEl>
                                              <p:pRg st="13" end="13"/>
                                            </p:txEl>
                                          </p:spTgt>
                                        </p:tgtEl>
                                        <p:attrNameLst>
                                          <p:attrName>ppt_w</p:attrName>
                                        </p:attrNameLst>
                                      </p:cBhvr>
                                      <p:tavLst>
                                        <p:tav tm="0">
                                          <p:val>
                                            <p:strVal val="#ppt_w*0.70"/>
                                          </p:val>
                                        </p:tav>
                                        <p:tav tm="100000">
                                          <p:val>
                                            <p:strVal val="#ppt_w"/>
                                          </p:val>
                                        </p:tav>
                                      </p:tavLst>
                                    </p:anim>
                                    <p:anim calcmode="lin" valueType="num">
                                      <p:cBhvr>
                                        <p:cTn id="79" dur="1000" fill="hold"/>
                                        <p:tgtEl>
                                          <p:spTgt spid="130051">
                                            <p:txEl>
                                              <p:pRg st="13" end="13"/>
                                            </p:txEl>
                                          </p:spTgt>
                                        </p:tgtEl>
                                        <p:attrNameLst>
                                          <p:attrName>ppt_h</p:attrName>
                                        </p:attrNameLst>
                                      </p:cBhvr>
                                      <p:tavLst>
                                        <p:tav tm="0">
                                          <p:val>
                                            <p:strVal val="#ppt_h"/>
                                          </p:val>
                                        </p:tav>
                                        <p:tav tm="100000">
                                          <p:val>
                                            <p:strVal val="#ppt_h"/>
                                          </p:val>
                                        </p:tav>
                                      </p:tavLst>
                                    </p:anim>
                                    <p:animEffect transition="in" filter="fade">
                                      <p:cBhvr>
                                        <p:cTn id="80" dur="1000"/>
                                        <p:tgtEl>
                                          <p:spTgt spid="130051">
                                            <p:txEl>
                                              <p:pRg st="13" end="13"/>
                                            </p:txEl>
                                          </p:spTgt>
                                        </p:tgtEl>
                                      </p:cBhvr>
                                    </p:animEffect>
                                  </p:childTnLst>
                                </p:cTn>
                              </p:par>
                            </p:childTnLst>
                          </p:cTn>
                        </p:par>
                      </p:childTnLst>
                    </p:cTn>
                  </p:par>
                  <p:par>
                    <p:cTn id="81" fill="hold">
                      <p:stCondLst>
                        <p:cond delay="indefinite"/>
                      </p:stCondLst>
                      <p:childTnLst>
                        <p:par>
                          <p:cTn id="82" fill="hold">
                            <p:stCondLst>
                              <p:cond delay="0"/>
                            </p:stCondLst>
                            <p:childTnLst>
                              <p:par>
                                <p:cTn id="83" presetID="4" presetClass="entr" presetSubtype="16" fill="hold" nodeType="clickEffect">
                                  <p:stCondLst>
                                    <p:cond delay="0"/>
                                  </p:stCondLst>
                                  <p:childTnLst>
                                    <p:set>
                                      <p:cBhvr>
                                        <p:cTn id="84" dur="1" fill="hold">
                                          <p:stCondLst>
                                            <p:cond delay="0"/>
                                          </p:stCondLst>
                                        </p:cTn>
                                        <p:tgtEl>
                                          <p:spTgt spid="130051">
                                            <p:txEl>
                                              <p:pRg st="14" end="14"/>
                                            </p:txEl>
                                          </p:spTgt>
                                        </p:tgtEl>
                                        <p:attrNameLst>
                                          <p:attrName>style.visibility</p:attrName>
                                        </p:attrNameLst>
                                      </p:cBhvr>
                                      <p:to>
                                        <p:strVal val="visible"/>
                                      </p:to>
                                    </p:set>
                                    <p:animEffect transition="in" filter="box(in)">
                                      <p:cBhvr>
                                        <p:cTn id="85" dur="500"/>
                                        <p:tgtEl>
                                          <p:spTgt spid="130051">
                                            <p:txEl>
                                              <p:pRg st="14" end="14"/>
                                            </p:txEl>
                                          </p:spTgt>
                                        </p:tgtEl>
                                      </p:cBhvr>
                                    </p:animEffect>
                                  </p:childTnLst>
                                </p:cTn>
                              </p:par>
                            </p:childTnLst>
                          </p:cTn>
                        </p:par>
                      </p:childTnLst>
                    </p:cTn>
                  </p:par>
                  <p:par>
                    <p:cTn id="86" fill="hold">
                      <p:stCondLst>
                        <p:cond delay="indefinite"/>
                      </p:stCondLst>
                      <p:childTnLst>
                        <p:par>
                          <p:cTn id="87" fill="hold">
                            <p:stCondLst>
                              <p:cond delay="0"/>
                            </p:stCondLst>
                            <p:childTnLst>
                              <p:par>
                                <p:cTn id="88" presetID="9" presetClass="entr" presetSubtype="0" fill="hold" nodeType="clickEffect">
                                  <p:stCondLst>
                                    <p:cond delay="0"/>
                                  </p:stCondLst>
                                  <p:childTnLst>
                                    <p:set>
                                      <p:cBhvr>
                                        <p:cTn id="89" dur="1" fill="hold">
                                          <p:stCondLst>
                                            <p:cond delay="0"/>
                                          </p:stCondLst>
                                        </p:cTn>
                                        <p:tgtEl>
                                          <p:spTgt spid="130051">
                                            <p:txEl>
                                              <p:pRg st="15" end="15"/>
                                            </p:txEl>
                                          </p:spTgt>
                                        </p:tgtEl>
                                        <p:attrNameLst>
                                          <p:attrName>style.visibility</p:attrName>
                                        </p:attrNameLst>
                                      </p:cBhvr>
                                      <p:to>
                                        <p:strVal val="visible"/>
                                      </p:to>
                                    </p:set>
                                    <p:animEffect transition="in" filter="dissolve">
                                      <p:cBhvr>
                                        <p:cTn id="90" dur="500"/>
                                        <p:tgtEl>
                                          <p:spTgt spid="130051">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074" name="Rectangle 2"/>
          <p:cNvSpPr>
            <a:spLocks noGrp="1" noChangeArrowheads="1"/>
          </p:cNvSpPr>
          <p:nvPr>
            <p:ph type="ctrTitle"/>
          </p:nvPr>
        </p:nvSpPr>
        <p:spPr>
          <a:xfrm>
            <a:off x="827088" y="620713"/>
            <a:ext cx="8113712" cy="5400675"/>
          </a:xfrm>
        </p:spPr>
        <p:txBody>
          <a:bodyPr/>
          <a:lstStyle/>
          <a:p>
            <a:pPr eaLnBrk="1" hangingPunct="1">
              <a:defRPr/>
            </a:pPr>
            <a:r>
              <a:rPr lang="it-IT" smtClean="0">
                <a:solidFill>
                  <a:srgbClr val="FFFF00"/>
                </a:solidFill>
                <a:latin typeface="Comic Sans MS" pitchFamily="66" charset="0"/>
              </a:rPr>
              <a:t/>
            </a:r>
            <a:br>
              <a:rPr lang="it-IT" smtClean="0">
                <a:solidFill>
                  <a:srgbClr val="FFFF00"/>
                </a:solidFill>
                <a:latin typeface="Comic Sans MS" pitchFamily="66" charset="0"/>
              </a:rPr>
            </a:br>
            <a:endParaRPr lang="it-IT" sz="6300" b="1" smtClean="0">
              <a:solidFill>
                <a:srgbClr val="FFFF00"/>
              </a:solidFill>
              <a:latin typeface="Comic Sans MS" pitchFamily="66" charset="0"/>
            </a:endParaRPr>
          </a:p>
        </p:txBody>
      </p:sp>
      <p:sp>
        <p:nvSpPr>
          <p:cNvPr id="131075" name="Rectangle 3"/>
          <p:cNvSpPr>
            <a:spLocks noChangeArrowheads="1"/>
          </p:cNvSpPr>
          <p:nvPr/>
        </p:nvSpPr>
        <p:spPr bwMode="auto">
          <a:xfrm>
            <a:off x="250825" y="285728"/>
            <a:ext cx="8893175" cy="5216813"/>
          </a:xfrm>
          <a:prstGeom prst="rect">
            <a:avLst/>
          </a:prstGeom>
          <a:noFill/>
          <a:ln w="9525">
            <a:noFill/>
            <a:miter lim="800000"/>
            <a:headEnd/>
            <a:tailEnd/>
          </a:ln>
        </p:spPr>
        <p:txBody>
          <a:bodyPr wrap="square">
            <a:spAutoFit/>
          </a:bodyPr>
          <a:lstStyle/>
          <a:p>
            <a:pPr algn="ctr"/>
            <a:r>
              <a:rPr lang="en-GB" sz="2800" dirty="0" smtClean="0">
                <a:solidFill>
                  <a:srgbClr val="FF0000"/>
                </a:solidFill>
              </a:rPr>
              <a:t>Morphological structures</a:t>
            </a:r>
            <a:endParaRPr lang="en-GB" sz="2800" dirty="0">
              <a:solidFill>
                <a:srgbClr val="FF0000"/>
              </a:solidFill>
            </a:endParaRPr>
          </a:p>
          <a:p>
            <a:pPr algn="ctr"/>
            <a:endParaRPr lang="en-GB" sz="2000" dirty="0">
              <a:solidFill>
                <a:srgbClr val="FF0000"/>
              </a:solidFill>
            </a:endParaRPr>
          </a:p>
          <a:p>
            <a:pPr>
              <a:spcAft>
                <a:spcPts val="600"/>
              </a:spcAft>
            </a:pPr>
            <a:r>
              <a:rPr lang="en-GB" sz="2400" dirty="0">
                <a:solidFill>
                  <a:srgbClr val="0000FF"/>
                </a:solidFill>
              </a:rPr>
              <a:t>DIVERSE	DIVERSITY		DIVERSIFY</a:t>
            </a:r>
            <a:endParaRPr lang="en-GB" sz="2400" dirty="0">
              <a:solidFill>
                <a:srgbClr val="000000"/>
              </a:solidFill>
            </a:endParaRPr>
          </a:p>
          <a:p>
            <a:pPr>
              <a:spcAft>
                <a:spcPts val="600"/>
              </a:spcAft>
            </a:pPr>
            <a:r>
              <a:rPr lang="en-GB" sz="2400" dirty="0" smtClean="0">
                <a:solidFill>
                  <a:srgbClr val="000000"/>
                </a:solidFill>
              </a:rPr>
              <a:t>INSPIRE</a:t>
            </a:r>
            <a:r>
              <a:rPr lang="en-GB" sz="2400" dirty="0">
                <a:solidFill>
                  <a:srgbClr val="000000"/>
                </a:solidFill>
              </a:rPr>
              <a:t>	INSPIRED	UNINSPIRED		INSPIRATION</a:t>
            </a:r>
          </a:p>
          <a:p>
            <a:pPr>
              <a:spcAft>
                <a:spcPts val="600"/>
              </a:spcAft>
            </a:pPr>
            <a:r>
              <a:rPr lang="en-GB" sz="2400" dirty="0" smtClean="0">
                <a:solidFill>
                  <a:srgbClr val="FF0000"/>
                </a:solidFill>
              </a:rPr>
              <a:t>OPPORTUNE</a:t>
            </a:r>
            <a:r>
              <a:rPr lang="en-GB" sz="2400" dirty="0">
                <a:solidFill>
                  <a:srgbClr val="FF0000"/>
                </a:solidFill>
              </a:rPr>
              <a:t>	OPPORTUNITY</a:t>
            </a:r>
          </a:p>
          <a:p>
            <a:pPr>
              <a:spcAft>
                <a:spcPts val="600"/>
              </a:spcAft>
            </a:pPr>
            <a:r>
              <a:rPr lang="en-GB" sz="2400" dirty="0" smtClean="0">
                <a:solidFill>
                  <a:srgbClr val="0000FF"/>
                </a:solidFill>
              </a:rPr>
              <a:t>DESIGN</a:t>
            </a:r>
            <a:r>
              <a:rPr lang="en-GB" sz="2400" dirty="0">
                <a:solidFill>
                  <a:srgbClr val="0000FF"/>
                </a:solidFill>
              </a:rPr>
              <a:t>		DESIGNER</a:t>
            </a:r>
          </a:p>
          <a:p>
            <a:pPr>
              <a:spcAft>
                <a:spcPts val="600"/>
              </a:spcAft>
            </a:pPr>
            <a:r>
              <a:rPr lang="en-GB" sz="2400" dirty="0" smtClean="0">
                <a:solidFill>
                  <a:srgbClr val="000000"/>
                </a:solidFill>
              </a:rPr>
              <a:t>PUBLIC</a:t>
            </a:r>
            <a:r>
              <a:rPr lang="en-GB" sz="2400" dirty="0">
                <a:solidFill>
                  <a:srgbClr val="000000"/>
                </a:solidFill>
              </a:rPr>
              <a:t>	PUBLICITY		PUBLICIZE	publication</a:t>
            </a:r>
          </a:p>
          <a:p>
            <a:pPr>
              <a:spcAft>
                <a:spcPts val="600"/>
              </a:spcAft>
            </a:pPr>
            <a:r>
              <a:rPr lang="en-GB" sz="2400" dirty="0" smtClean="0">
                <a:solidFill>
                  <a:srgbClr val="FF0000"/>
                </a:solidFill>
              </a:rPr>
              <a:t>COMMERCE</a:t>
            </a:r>
            <a:r>
              <a:rPr lang="en-GB" sz="2400" dirty="0">
                <a:solidFill>
                  <a:srgbClr val="FF0000"/>
                </a:solidFill>
              </a:rPr>
              <a:t>	COMMERCIAL		UNCOMMERCIAL</a:t>
            </a:r>
          </a:p>
          <a:p>
            <a:pPr>
              <a:spcAft>
                <a:spcPts val="600"/>
              </a:spcAft>
            </a:pPr>
            <a:r>
              <a:rPr lang="en-GB" sz="2400" dirty="0" smtClean="0">
                <a:solidFill>
                  <a:srgbClr val="000000"/>
                </a:solidFill>
              </a:rPr>
              <a:t>REVOLUTION</a:t>
            </a:r>
            <a:r>
              <a:rPr lang="en-GB" sz="2400" dirty="0">
                <a:solidFill>
                  <a:srgbClr val="000000"/>
                </a:solidFill>
              </a:rPr>
              <a:t>	REVOLUTIONARY	REVOLUTIONISE</a:t>
            </a:r>
          </a:p>
          <a:p>
            <a:pPr>
              <a:spcAft>
                <a:spcPts val="600"/>
              </a:spcAft>
            </a:pPr>
            <a:r>
              <a:rPr lang="en-GB" sz="2400" dirty="0" smtClean="0">
                <a:solidFill>
                  <a:srgbClr val="0000FF"/>
                </a:solidFill>
              </a:rPr>
              <a:t>REPUTE </a:t>
            </a:r>
            <a:r>
              <a:rPr lang="en-GB" sz="2400" dirty="0">
                <a:solidFill>
                  <a:srgbClr val="0000FF"/>
                </a:solidFill>
              </a:rPr>
              <a:t>REPUTATION	 REPUTED	REPUTABLE	DISREPUTABLE</a:t>
            </a:r>
          </a:p>
          <a:p>
            <a:pPr>
              <a:spcAft>
                <a:spcPts val="600"/>
              </a:spcAft>
            </a:pPr>
            <a:r>
              <a:rPr lang="en-GB" sz="2400" dirty="0" smtClean="0">
                <a:solidFill>
                  <a:srgbClr val="000000"/>
                </a:solidFill>
              </a:rPr>
              <a:t>COMFORT  </a:t>
            </a:r>
            <a:r>
              <a:rPr lang="en-GB" sz="2400" dirty="0">
                <a:solidFill>
                  <a:srgbClr val="000000"/>
                </a:solidFill>
              </a:rPr>
              <a:t>DISCOMFORT	COMFORTABLE  UNCOMFORTABLE</a:t>
            </a:r>
          </a:p>
          <a:p>
            <a:pPr>
              <a:spcAft>
                <a:spcPts val="600"/>
              </a:spcAft>
            </a:pPr>
            <a:r>
              <a:rPr lang="en-GB" sz="2400" dirty="0">
                <a:solidFill>
                  <a:srgbClr val="000000"/>
                </a:solidFill>
              </a:rPr>
              <a:t>RETAIL		RETAILING		RETAILER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131075">
                                            <p:txEl>
                                              <p:pRg st="0" end="0"/>
                                            </p:txEl>
                                          </p:spTgt>
                                        </p:tgtEl>
                                        <p:attrNameLst>
                                          <p:attrName>style.visibility</p:attrName>
                                        </p:attrNameLst>
                                      </p:cBhvr>
                                      <p:to>
                                        <p:strVal val="visible"/>
                                      </p:to>
                                    </p:set>
                                    <p:animEffect transition="in" filter="dissolve">
                                      <p:cBhvr>
                                        <p:cTn id="7" dur="500"/>
                                        <p:tgtEl>
                                          <p:spTgt spid="131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31075">
                                            <p:txEl>
                                              <p:pRg st="2" end="2"/>
                                            </p:txEl>
                                          </p:spTgt>
                                        </p:tgtEl>
                                        <p:attrNameLst>
                                          <p:attrName>style.visibility</p:attrName>
                                        </p:attrNameLst>
                                      </p:cBhvr>
                                      <p:to>
                                        <p:strVal val="visible"/>
                                      </p:to>
                                    </p:set>
                                    <p:anim calcmode="lin" valueType="num">
                                      <p:cBhvr additive="base">
                                        <p:cTn id="12" dur="500" fill="hold"/>
                                        <p:tgtEl>
                                          <p:spTgt spid="131075">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31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131075">
                                            <p:txEl>
                                              <p:pRg st="3" end="3"/>
                                            </p:txEl>
                                          </p:spTgt>
                                        </p:tgtEl>
                                        <p:attrNameLst>
                                          <p:attrName>style.visibility</p:attrName>
                                        </p:attrNameLst>
                                      </p:cBhvr>
                                      <p:to>
                                        <p:strVal val="visible"/>
                                      </p:to>
                                    </p:set>
                                    <p:anim calcmode="lin" valueType="num">
                                      <p:cBhvr additive="base">
                                        <p:cTn id="18" dur="500" fill="hold"/>
                                        <p:tgtEl>
                                          <p:spTgt spid="131075">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310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nodeType="clickEffect">
                                  <p:stCondLst>
                                    <p:cond delay="0"/>
                                  </p:stCondLst>
                                  <p:childTnLst>
                                    <p:set>
                                      <p:cBhvr>
                                        <p:cTn id="23" dur="1" fill="hold">
                                          <p:stCondLst>
                                            <p:cond delay="0"/>
                                          </p:stCondLst>
                                        </p:cTn>
                                        <p:tgtEl>
                                          <p:spTgt spid="131075">
                                            <p:txEl>
                                              <p:pRg st="4" end="4"/>
                                            </p:txEl>
                                          </p:spTgt>
                                        </p:tgtEl>
                                        <p:attrNameLst>
                                          <p:attrName>style.visibility</p:attrName>
                                        </p:attrNameLst>
                                      </p:cBhvr>
                                      <p:to>
                                        <p:strVal val="visible"/>
                                      </p:to>
                                    </p:set>
                                    <p:animEffect transition="in" filter="dissolve">
                                      <p:cBhvr>
                                        <p:cTn id="24" dur="500"/>
                                        <p:tgtEl>
                                          <p:spTgt spid="131075">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nodeType="clickEffect">
                                  <p:stCondLst>
                                    <p:cond delay="0"/>
                                  </p:stCondLst>
                                  <p:childTnLst>
                                    <p:set>
                                      <p:cBhvr>
                                        <p:cTn id="28" dur="1" fill="hold">
                                          <p:stCondLst>
                                            <p:cond delay="0"/>
                                          </p:stCondLst>
                                        </p:cTn>
                                        <p:tgtEl>
                                          <p:spTgt spid="131075">
                                            <p:txEl>
                                              <p:pRg st="5" end="5"/>
                                            </p:txEl>
                                          </p:spTgt>
                                        </p:tgtEl>
                                        <p:attrNameLst>
                                          <p:attrName>style.visibility</p:attrName>
                                        </p:attrNameLst>
                                      </p:cBhvr>
                                      <p:to>
                                        <p:strVal val="visible"/>
                                      </p:to>
                                    </p:set>
                                    <p:animEffect transition="in" filter="checkerboard(across)">
                                      <p:cBhvr>
                                        <p:cTn id="29" dur="500"/>
                                        <p:tgtEl>
                                          <p:spTgt spid="131075">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5" presetClass="entr" presetSubtype="0" fill="hold" nodeType="clickEffect">
                                  <p:stCondLst>
                                    <p:cond delay="0"/>
                                  </p:stCondLst>
                                  <p:childTnLst>
                                    <p:set>
                                      <p:cBhvr>
                                        <p:cTn id="33" dur="1" fill="hold">
                                          <p:stCondLst>
                                            <p:cond delay="0"/>
                                          </p:stCondLst>
                                        </p:cTn>
                                        <p:tgtEl>
                                          <p:spTgt spid="131075">
                                            <p:txEl>
                                              <p:pRg st="6" end="6"/>
                                            </p:txEl>
                                          </p:spTgt>
                                        </p:tgtEl>
                                        <p:attrNameLst>
                                          <p:attrName>style.visibility</p:attrName>
                                        </p:attrNameLst>
                                      </p:cBhvr>
                                      <p:to>
                                        <p:strVal val="visible"/>
                                      </p:to>
                                    </p:set>
                                    <p:anim calcmode="lin" valueType="num">
                                      <p:cBhvr>
                                        <p:cTn id="34" dur="1000" fill="hold"/>
                                        <p:tgtEl>
                                          <p:spTgt spid="131075">
                                            <p:txEl>
                                              <p:pRg st="6" end="6"/>
                                            </p:txEl>
                                          </p:spTgt>
                                        </p:tgtEl>
                                        <p:attrNameLst>
                                          <p:attrName>ppt_w</p:attrName>
                                        </p:attrNameLst>
                                      </p:cBhvr>
                                      <p:tavLst>
                                        <p:tav tm="0">
                                          <p:val>
                                            <p:strVal val="#ppt_w*0.70"/>
                                          </p:val>
                                        </p:tav>
                                        <p:tav tm="100000">
                                          <p:val>
                                            <p:strVal val="#ppt_w"/>
                                          </p:val>
                                        </p:tav>
                                      </p:tavLst>
                                    </p:anim>
                                    <p:anim calcmode="lin" valueType="num">
                                      <p:cBhvr>
                                        <p:cTn id="35" dur="1000" fill="hold"/>
                                        <p:tgtEl>
                                          <p:spTgt spid="131075">
                                            <p:txEl>
                                              <p:pRg st="6" end="6"/>
                                            </p:txEl>
                                          </p:spTgt>
                                        </p:tgtEl>
                                        <p:attrNameLst>
                                          <p:attrName>ppt_h</p:attrName>
                                        </p:attrNameLst>
                                      </p:cBhvr>
                                      <p:tavLst>
                                        <p:tav tm="0">
                                          <p:val>
                                            <p:strVal val="#ppt_h"/>
                                          </p:val>
                                        </p:tav>
                                        <p:tav tm="100000">
                                          <p:val>
                                            <p:strVal val="#ppt_h"/>
                                          </p:val>
                                        </p:tav>
                                      </p:tavLst>
                                    </p:anim>
                                    <p:animEffect transition="in" filter="fade">
                                      <p:cBhvr>
                                        <p:cTn id="36" dur="1000"/>
                                        <p:tgtEl>
                                          <p:spTgt spid="131075">
                                            <p:txEl>
                                              <p:pRg st="6" end="6"/>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nodeType="clickEffect">
                                  <p:stCondLst>
                                    <p:cond delay="0"/>
                                  </p:stCondLst>
                                  <p:childTnLst>
                                    <p:set>
                                      <p:cBhvr>
                                        <p:cTn id="40" dur="1" fill="hold">
                                          <p:stCondLst>
                                            <p:cond delay="0"/>
                                          </p:stCondLst>
                                        </p:cTn>
                                        <p:tgtEl>
                                          <p:spTgt spid="131075">
                                            <p:txEl>
                                              <p:pRg st="7" end="7"/>
                                            </p:txEl>
                                          </p:spTgt>
                                        </p:tgtEl>
                                        <p:attrNameLst>
                                          <p:attrName>style.visibility</p:attrName>
                                        </p:attrNameLst>
                                      </p:cBhvr>
                                      <p:to>
                                        <p:strVal val="visible"/>
                                      </p:to>
                                    </p:set>
                                    <p:animEffect transition="in" filter="dissolve">
                                      <p:cBhvr>
                                        <p:cTn id="41" dur="500"/>
                                        <p:tgtEl>
                                          <p:spTgt spid="131075">
                                            <p:txEl>
                                              <p:pRg st="7" end="7"/>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nodeType="clickEffect">
                                  <p:stCondLst>
                                    <p:cond delay="0"/>
                                  </p:stCondLst>
                                  <p:childTnLst>
                                    <p:set>
                                      <p:cBhvr>
                                        <p:cTn id="45" dur="1" fill="hold">
                                          <p:stCondLst>
                                            <p:cond delay="0"/>
                                          </p:stCondLst>
                                        </p:cTn>
                                        <p:tgtEl>
                                          <p:spTgt spid="131075">
                                            <p:txEl>
                                              <p:pRg st="8" end="8"/>
                                            </p:txEl>
                                          </p:spTgt>
                                        </p:tgtEl>
                                        <p:attrNameLst>
                                          <p:attrName>style.visibility</p:attrName>
                                        </p:attrNameLst>
                                      </p:cBhvr>
                                      <p:to>
                                        <p:strVal val="visible"/>
                                      </p:to>
                                    </p:set>
                                    <p:animEffect transition="in" filter="dissolve">
                                      <p:cBhvr>
                                        <p:cTn id="46" dur="500"/>
                                        <p:tgtEl>
                                          <p:spTgt spid="131075">
                                            <p:txEl>
                                              <p:pRg st="8" end="8"/>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nodeType="clickEffect">
                                  <p:stCondLst>
                                    <p:cond delay="0"/>
                                  </p:stCondLst>
                                  <p:childTnLst>
                                    <p:set>
                                      <p:cBhvr>
                                        <p:cTn id="50" dur="1" fill="hold">
                                          <p:stCondLst>
                                            <p:cond delay="0"/>
                                          </p:stCondLst>
                                        </p:cTn>
                                        <p:tgtEl>
                                          <p:spTgt spid="131075">
                                            <p:txEl>
                                              <p:pRg st="9" end="9"/>
                                            </p:txEl>
                                          </p:spTgt>
                                        </p:tgtEl>
                                        <p:attrNameLst>
                                          <p:attrName>style.visibility</p:attrName>
                                        </p:attrNameLst>
                                      </p:cBhvr>
                                      <p:to>
                                        <p:strVal val="visible"/>
                                      </p:to>
                                    </p:set>
                                    <p:animEffect transition="in" filter="dissolve">
                                      <p:cBhvr>
                                        <p:cTn id="51" dur="500"/>
                                        <p:tgtEl>
                                          <p:spTgt spid="131075">
                                            <p:txEl>
                                              <p:pRg st="9" end="9"/>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9" presetClass="entr" presetSubtype="0" fill="hold" nodeType="clickEffect">
                                  <p:stCondLst>
                                    <p:cond delay="0"/>
                                  </p:stCondLst>
                                  <p:childTnLst>
                                    <p:set>
                                      <p:cBhvr>
                                        <p:cTn id="55" dur="1" fill="hold">
                                          <p:stCondLst>
                                            <p:cond delay="0"/>
                                          </p:stCondLst>
                                        </p:cTn>
                                        <p:tgtEl>
                                          <p:spTgt spid="131075">
                                            <p:txEl>
                                              <p:pRg st="10" end="10"/>
                                            </p:txEl>
                                          </p:spTgt>
                                        </p:tgtEl>
                                        <p:attrNameLst>
                                          <p:attrName>style.visibility</p:attrName>
                                        </p:attrNameLst>
                                      </p:cBhvr>
                                      <p:to>
                                        <p:strVal val="visible"/>
                                      </p:to>
                                    </p:set>
                                    <p:animEffect transition="in" filter="dissolve">
                                      <p:cBhvr>
                                        <p:cTn id="56" dur="500"/>
                                        <p:tgtEl>
                                          <p:spTgt spid="131075">
                                            <p:txEl>
                                              <p:pRg st="10" end="10"/>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9" presetClass="entr" presetSubtype="0" fill="hold" nodeType="clickEffect">
                                  <p:stCondLst>
                                    <p:cond delay="0"/>
                                  </p:stCondLst>
                                  <p:childTnLst>
                                    <p:set>
                                      <p:cBhvr>
                                        <p:cTn id="60" dur="1" fill="hold">
                                          <p:stCondLst>
                                            <p:cond delay="0"/>
                                          </p:stCondLst>
                                        </p:cTn>
                                        <p:tgtEl>
                                          <p:spTgt spid="131075">
                                            <p:txEl>
                                              <p:pRg st="11" end="11"/>
                                            </p:txEl>
                                          </p:spTgt>
                                        </p:tgtEl>
                                        <p:attrNameLst>
                                          <p:attrName>style.visibility</p:attrName>
                                        </p:attrNameLst>
                                      </p:cBhvr>
                                      <p:to>
                                        <p:strVal val="visible"/>
                                      </p:to>
                                    </p:set>
                                    <p:animEffect transition="in" filter="dissolve">
                                      <p:cBhvr>
                                        <p:cTn id="61" dur="500"/>
                                        <p:tgtEl>
                                          <p:spTgt spid="13107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8229600" cy="1417638"/>
          </a:xfrm>
        </p:spPr>
        <p:txBody>
          <a:bodyPr>
            <a:normAutofit fontScale="90000"/>
          </a:bodyPr>
          <a:lstStyle/>
          <a:p>
            <a:r>
              <a:rPr lang="en-US" dirty="0" smtClean="0"/>
              <a:t>Word formation</a:t>
            </a:r>
            <a:br>
              <a:rPr lang="en-US" dirty="0" smtClean="0"/>
            </a:br>
            <a:r>
              <a:rPr lang="en-US" sz="2700" dirty="0" smtClean="0"/>
              <a:t>Complete the text with the words in brackets in the correct form</a:t>
            </a:r>
            <a:endParaRPr lang="en-US" dirty="0"/>
          </a:p>
        </p:txBody>
      </p:sp>
      <p:sp>
        <p:nvSpPr>
          <p:cNvPr id="3" name="Segnaposto contenuto 2"/>
          <p:cNvSpPr>
            <a:spLocks noGrp="1"/>
          </p:cNvSpPr>
          <p:nvPr>
            <p:ph idx="1"/>
          </p:nvPr>
        </p:nvSpPr>
        <p:spPr>
          <a:xfrm>
            <a:off x="0" y="1600200"/>
            <a:ext cx="8686800" cy="4525963"/>
          </a:xfrm>
        </p:spPr>
        <p:txBody>
          <a:bodyPr>
            <a:normAutofit lnSpcReduction="10000"/>
          </a:bodyPr>
          <a:lstStyle/>
          <a:p>
            <a:pPr algn="just">
              <a:buNone/>
            </a:pPr>
            <a:r>
              <a:rPr lang="en-US" dirty="0" smtClean="0"/>
              <a:t>	</a:t>
            </a:r>
            <a:r>
              <a:rPr lang="en-US" sz="2800" dirty="0" smtClean="0"/>
              <a:t>Many travel and tourism organizations ……. (continue) assess and monitor the quality of customer service they provide. They do this …….. (make) sure that their service is meeting the ……… (need) of customers and, if not, then …………. (necessity) changes can be made. ………… (custom) needs and expectations are ……. (constant) changing, so any customer service </a:t>
            </a:r>
            <a:r>
              <a:rPr lang="en-US" sz="2800" dirty="0" err="1" smtClean="0"/>
              <a:t>programme</a:t>
            </a:r>
            <a:r>
              <a:rPr lang="en-US" sz="2800" dirty="0" smtClean="0"/>
              <a:t> in travel and tourism must ……. (be) flexible.  </a:t>
            </a:r>
          </a:p>
          <a:p>
            <a:pPr algn="just">
              <a:buNone/>
            </a:pPr>
            <a:r>
              <a:rPr lang="en-US" sz="2800" dirty="0" smtClean="0"/>
              <a:t>	In ………….. (generally) terms, organizations may use benchmarking to identify aspects of their own products, services, or processes which ……  (underperformance).</a:t>
            </a:r>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00063" y="142875"/>
            <a:ext cx="8229600" cy="1139825"/>
          </a:xfrm>
        </p:spPr>
        <p:txBody>
          <a:bodyPr>
            <a:normAutofit/>
          </a:bodyPr>
          <a:lstStyle/>
          <a:p>
            <a:pPr eaLnBrk="1" hangingPunct="1">
              <a:defRPr/>
            </a:pPr>
            <a:r>
              <a:rPr lang="en-GB" dirty="0" smtClean="0">
                <a:solidFill>
                  <a:srgbClr val="92D050"/>
                </a:solidFill>
              </a:rPr>
              <a:t>Phonetics</a:t>
            </a:r>
            <a:endParaRPr lang="en-GB" sz="3200" dirty="0" smtClean="0">
              <a:solidFill>
                <a:srgbClr val="92D050"/>
              </a:solidFill>
            </a:endParaRPr>
          </a:p>
        </p:txBody>
      </p:sp>
      <p:graphicFrame>
        <p:nvGraphicFramePr>
          <p:cNvPr id="8" name="Segnaposto contenuto 7"/>
          <p:cNvGraphicFramePr>
            <a:graphicFrameLocks noGrp="1"/>
          </p:cNvGraphicFramePr>
          <p:nvPr>
            <p:ph idx="1"/>
          </p:nvPr>
        </p:nvGraphicFramePr>
        <p:xfrm>
          <a:off x="500034" y="1285860"/>
          <a:ext cx="8229600" cy="5429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5"/>
</p:tagLst>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1036</TotalTime>
  <Words>251</Words>
  <Application>Microsoft Macintosh PowerPoint</Application>
  <PresentationFormat>On-screen Show (4:3)</PresentationFormat>
  <Paragraphs>69</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Calibri</vt:lpstr>
      <vt:lpstr>Comic Sans MS</vt:lpstr>
      <vt:lpstr>Monotype Sorts</vt:lpstr>
      <vt:lpstr>Wingdings</vt:lpstr>
      <vt:lpstr>Arial</vt:lpstr>
      <vt:lpstr>Tema di Office</vt:lpstr>
      <vt:lpstr>Facoltà di Scienze Economiche, Giuridiche e Politiche</vt:lpstr>
      <vt:lpstr>Managing tour operations</vt:lpstr>
      <vt:lpstr>PowerPoint Presentation</vt:lpstr>
      <vt:lpstr>Tour operations</vt:lpstr>
      <vt:lpstr>PowerPoint Presentation</vt:lpstr>
      <vt:lpstr> </vt:lpstr>
      <vt:lpstr>Word formation Complete the text with the words in brackets in the correct form</vt:lpstr>
      <vt:lpstr>Phonetics</vt:lpstr>
    </vt:vector>
  </TitlesOfParts>
  <Company>Hewlett-Packard</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Facoltà di Scienze Economiche, Giuridiche e Politiche</dc:title>
  <dc:creator>Olga</dc:creator>
  <cp:lastModifiedBy>Microsoft Office User</cp:lastModifiedBy>
  <cp:revision>26</cp:revision>
  <dcterms:created xsi:type="dcterms:W3CDTF">2014-03-16T17:32:22Z</dcterms:created>
  <dcterms:modified xsi:type="dcterms:W3CDTF">2020-03-04T07:15:38Z</dcterms:modified>
</cp:coreProperties>
</file>