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9144000" cy="6858000" type="screen4x3"/>
  <p:notesSz cx="9942513" cy="68119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FFFF00"/>
    <a:srgbClr val="3399FF"/>
    <a:srgbClr val="FF6699"/>
    <a:srgbClr val="FF33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2450" y="0"/>
            <a:ext cx="4308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70650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2450" y="6470650"/>
            <a:ext cx="4308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1966B4-5875-428A-A071-FB5CEB4CFEAB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6546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2450" y="0"/>
            <a:ext cx="43084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11175"/>
            <a:ext cx="3405187" cy="2554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35325"/>
            <a:ext cx="7954963" cy="306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0650"/>
            <a:ext cx="4308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2450" y="6470650"/>
            <a:ext cx="4308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66C9E5-B25E-4EB8-93D1-73B793F93DF8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6220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27379-A1AC-4AC8-9614-FA8364AF9691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DBFA3-E9D5-40CF-9D73-DD9528CFDA35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67DA3-F01E-4331-A0A1-D124BF1A0E4D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50A8D-5112-4E15-9DD4-572FE55CF3B5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992E0-7847-4E44-946D-11C114BE26A7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81188-A3E9-46E3-BDD3-D2797B776F7E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3BCCA-08F3-4A8A-8259-21195AEE1395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A6BA1-0E02-4671-B6AC-80B544DB74DB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788D9-501D-4AE9-80B0-9C9E55B8F46E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C1220-0A53-4FA0-AABF-7DD453CB3641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A6329-14F8-4A94-B9E5-428966EE4089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B5CB943-D5C0-44DB-BC5E-5345EC9DAA27}" type="slidenum">
              <a:rPr lang="en-US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Risultati immagini per mappa cittadella universitaria monserra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" name="AutoShape 2" descr="unica.it - Struttur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2"/>
          <a:srcRect l="8174" r="8933"/>
          <a:stretch/>
        </p:blipFill>
        <p:spPr>
          <a:xfrm>
            <a:off x="1" y="266288"/>
            <a:ext cx="9183356" cy="640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03228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zione vuota.pot">
  <a:themeElements>
    <a:clrScheme name="Presentazione vuota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zione vuota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esentazione vuota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Office\Modelli\Presentazione vuota.pot</Template>
  <TotalTime>743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3" baseType="lpstr">
      <vt:lpstr>Times New Roman</vt:lpstr>
      <vt:lpstr>Presentazione vuota.pot</vt:lpstr>
      <vt:lpstr>Presentazione standard di PowerPoint</vt:lpstr>
    </vt:vector>
  </TitlesOfParts>
  <Company>Dip. Scienze Chimiche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Prof. G. Ennas</dc:creator>
  <cp:lastModifiedBy>Lucia Pilota</cp:lastModifiedBy>
  <cp:revision>46</cp:revision>
  <cp:lastPrinted>2002-09-30T18:11:27Z</cp:lastPrinted>
  <dcterms:created xsi:type="dcterms:W3CDTF">2002-09-30T17:57:06Z</dcterms:created>
  <dcterms:modified xsi:type="dcterms:W3CDTF">2020-10-06T13:21:57Z</dcterms:modified>
</cp:coreProperties>
</file>