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6" r:id="rId12"/>
    <p:sldId id="269" r:id="rId13"/>
    <p:sldId id="270" r:id="rId14"/>
    <p:sldId id="271" r:id="rId15"/>
    <p:sldId id="267" r:id="rId16"/>
    <p:sldId id="272" r:id="rId17"/>
    <p:sldId id="273" r:id="rId1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ile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EE6C56E-16C5-4F12-AFFC-D1408A2146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0B30A91-436D-40D1-9A53-375AB29DFF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722221F-BD6A-4F65-9B13-494AC951C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7CD6-73A6-441F-80E0-F83575136F50}" type="datetimeFigureOut">
              <a:rPr lang="it-IT" smtClean="0"/>
              <a:t>03/04/2020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ACB3544-077C-478C-BAB3-9EF7FA099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8A11779-D4D9-4929-89CD-B15165B22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BABD2-D235-4B79-9F44-875B213F756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1253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0CACD8-C6FE-451D-8369-C661CBA95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064675A-5FAF-40E8-823F-7A41C27117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4CAD4E8-31E1-4D82-9E24-C17E936DF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7CD6-73A6-441F-80E0-F83575136F50}" type="datetimeFigureOut">
              <a:rPr lang="it-IT" smtClean="0"/>
              <a:t>03/04/2020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EFAF918-C780-4A12-8B31-41B9B7EDA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AE78322-47FF-49B8-BD98-C453517DB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BABD2-D235-4B79-9F44-875B213F756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7083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7017D38-A1E7-4C89-9661-F8F2175A78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385D339-1B8E-4667-84F5-B1A755FDF9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BE49516-ABB1-476A-84AD-37F13EC6B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7CD6-73A6-441F-80E0-F83575136F50}" type="datetimeFigureOut">
              <a:rPr lang="it-IT" smtClean="0"/>
              <a:t>03/04/2020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A98FD3-FDD4-452F-B786-3E32732E3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6ACDAF-0395-4176-B9E3-E93E3A8C0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BABD2-D235-4B79-9F44-875B213F756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0088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37CBAD-7DE0-4608-8EF4-FE5FA2F52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AFDD2CA-CAE7-4906-8D7B-66D7B43A83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94F8D98-A3B2-4118-8015-FF1222E82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7CD6-73A6-441F-80E0-F83575136F50}" type="datetimeFigureOut">
              <a:rPr lang="it-IT" smtClean="0"/>
              <a:t>03/04/2020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2151EA5-DE1A-4867-8639-BD461FA18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71BFE27-94EF-400F-982A-FDCCF9E53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BABD2-D235-4B79-9F44-875B213F756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9054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C391A34-80A8-49A6-A81E-FA0B6630F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69980EA-869B-408F-A7C7-AB50697FC7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205C34D-76F6-41EA-BF87-250FC044E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7CD6-73A6-441F-80E0-F83575136F50}" type="datetimeFigureOut">
              <a:rPr lang="it-IT" smtClean="0"/>
              <a:t>03/04/2020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4143047-9EA5-49A1-9BE3-0149D3539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D0AD77-62AC-45C8-B1F3-1300B9223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BABD2-D235-4B79-9F44-875B213F756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9104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1FA6AC6-442C-4F2B-9F2B-76804BDCA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5ACC8CE-E1C6-4511-932A-E6312D33FB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3240E3E-240F-4306-93C1-E9DB6F5D7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D5E8559-5650-4B7E-B790-DC1097AC4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7CD6-73A6-441F-80E0-F83575136F50}" type="datetimeFigureOut">
              <a:rPr lang="it-IT" smtClean="0"/>
              <a:t>03/04/2020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6376026-8153-45B7-BD88-7E20D9175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204EBA7-A1E1-45B4-9DE0-6F1095D0B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BABD2-D235-4B79-9F44-875B213F756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016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6AB0D9-D026-415A-A335-613ADFDB9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72F3FA7-8D56-44C5-A20C-3A35BA83B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C7331AF-7146-4D95-A545-74A0F65978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54B149F-F540-4124-BF20-0DD52229B0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C398336-3C21-486C-AB99-C7CE7F8E8C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9326852-9367-447B-AE22-3C48C5F3B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7CD6-73A6-441F-80E0-F83575136F50}" type="datetimeFigureOut">
              <a:rPr lang="it-IT" smtClean="0"/>
              <a:t>03/04/2020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101CAA27-EF8E-472C-B13D-6C34FDE57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A386B9B6-75F3-4E68-9387-33A3AAAA3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BABD2-D235-4B79-9F44-875B213F756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495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26EA380-AEB9-4943-8B4B-8C39461C1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86F1044-056F-412E-87ED-E3F298A40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7CD6-73A6-441F-80E0-F83575136F50}" type="datetimeFigureOut">
              <a:rPr lang="it-IT" smtClean="0"/>
              <a:t>03/04/2020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872EFF0-4696-4DDB-9F93-9D04A4397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B8CE7C8-5AC6-4306-A165-FF6A9142C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BABD2-D235-4B79-9F44-875B213F756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4267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2397800-41AE-4A12-8C15-5D15AB3BA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7CD6-73A6-441F-80E0-F83575136F50}" type="datetimeFigureOut">
              <a:rPr lang="it-IT" smtClean="0"/>
              <a:t>03/04/2020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9A1CCEA-43C5-4DA5-A512-867356E2A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4A5A07B-8F3C-4B01-8CEC-84B2BE778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BABD2-D235-4B79-9F44-875B213F756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5819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D2B8285-EACF-4C8C-BC70-A7A510777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77DD1B1-D245-4F4A-9D37-5F37D7434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874A49C-8DB7-416C-8FB3-4F8FD3A289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063060C-DC8E-4C83-95A5-DBABBFAA5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7CD6-73A6-441F-80E0-F83575136F50}" type="datetimeFigureOut">
              <a:rPr lang="it-IT" smtClean="0"/>
              <a:t>03/04/2020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5EE20B6-F947-4A22-A346-AD303436F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7F2B78B-EF44-4700-8B9B-7BED915AE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BABD2-D235-4B79-9F44-875B213F756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1962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6F7737-C57D-4512-AF79-87CF6D74F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D038469D-E2CC-4ECA-ACA2-818A598A9A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E83C54A-89EE-4503-A8E1-DF0D2D7B12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F710ECE-B280-4DDD-B285-6C80FC0DF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7CD6-73A6-441F-80E0-F83575136F50}" type="datetimeFigureOut">
              <a:rPr lang="it-IT" smtClean="0"/>
              <a:t>03/04/2020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08353F2-0D28-492D-9DD9-B9DAC9739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C2259DF-F4D5-45D3-BCB6-64D4AB5F2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BABD2-D235-4B79-9F44-875B213F756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0918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BABA8DCC-B8B2-4EA7-B454-0006515AF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99F8D24-E8E1-4C82-9D55-6249F7444A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82B8BA-9AC6-43FC-90E1-23F7621189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47CD6-73A6-441F-80E0-F83575136F50}" type="datetimeFigureOut">
              <a:rPr lang="it-IT" smtClean="0"/>
              <a:t>03/04/2020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340919-ABA0-4448-87B6-635E8D32DA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D4D8ABB-5553-44EA-9106-7E805DD506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BABD2-D235-4B79-9F44-875B213F756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13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C4DDB8-1258-45F9-A631-0DA0EF7496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/>
              <a:t>Lautréamont</a:t>
            </a:r>
            <a:r>
              <a:rPr lang="it-IT" dirty="0"/>
              <a:t>, </a:t>
            </a:r>
            <a:r>
              <a:rPr lang="it-IT" i="1" dirty="0" err="1"/>
              <a:t>Les</a:t>
            </a:r>
            <a:r>
              <a:rPr lang="it-IT" i="1" dirty="0"/>
              <a:t> </a:t>
            </a:r>
            <a:r>
              <a:rPr lang="it-IT" i="1" dirty="0" err="1"/>
              <a:t>chants</a:t>
            </a:r>
            <a:r>
              <a:rPr lang="it-IT" i="1" dirty="0"/>
              <a:t> de </a:t>
            </a:r>
            <a:r>
              <a:rPr lang="it-IT" i="1" dirty="0" err="1"/>
              <a:t>Maldoror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321CB1F-83C0-4552-8D54-5F4B860AAC9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NB: materiale didattico per il corso magistrale di Letteratura Francese </a:t>
            </a:r>
            <a:r>
              <a:rPr lang="it-IT" dirty="0" err="1"/>
              <a:t>a.a</a:t>
            </a:r>
            <a:r>
              <a:rPr lang="it-IT" dirty="0"/>
              <a:t>. 2019/20, prof. Fabio Vasarri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583918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8A008E9-14E9-478C-A70F-5E9539420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/>
              <a:t>V, 3 : le </a:t>
            </a:r>
            <a:r>
              <a:rPr lang="it-IT" dirty="0" err="1"/>
              <a:t>sommeil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348C79E-47B8-4624-BFED-D51BE97598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it-IT" dirty="0" err="1"/>
              <a:t>Cette</a:t>
            </a:r>
            <a:r>
              <a:rPr lang="it-IT" dirty="0"/>
              <a:t> </a:t>
            </a:r>
            <a:r>
              <a:rPr lang="it-IT" dirty="0" err="1"/>
              <a:t>strophe</a:t>
            </a:r>
            <a:r>
              <a:rPr lang="it-IT" dirty="0"/>
              <a:t> </a:t>
            </a:r>
            <a:r>
              <a:rPr lang="it-IT" dirty="0" err="1"/>
              <a:t>exprime</a:t>
            </a:r>
            <a:r>
              <a:rPr lang="it-IT" dirty="0"/>
              <a:t> le </a:t>
            </a:r>
            <a:r>
              <a:rPr lang="it-IT" dirty="0" err="1"/>
              <a:t>refus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sommeil</a:t>
            </a:r>
            <a:r>
              <a:rPr lang="it-IT" dirty="0"/>
              <a:t>, en </a:t>
            </a:r>
            <a:r>
              <a:rPr lang="it-IT" dirty="0" err="1"/>
              <a:t>tant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perte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contrôle</a:t>
            </a:r>
            <a:r>
              <a:rPr lang="it-IT" dirty="0"/>
              <a:t> </a:t>
            </a:r>
            <a:r>
              <a:rPr lang="it-IT" dirty="0" err="1"/>
              <a:t>rationnel</a:t>
            </a:r>
            <a:r>
              <a:rPr lang="it-IT" dirty="0"/>
              <a:t> </a:t>
            </a:r>
            <a:r>
              <a:rPr lang="it-IT" dirty="0" err="1"/>
              <a:t>sur</a:t>
            </a:r>
            <a:r>
              <a:rPr lang="it-IT" dirty="0"/>
              <a:t> </a:t>
            </a:r>
            <a:r>
              <a:rPr lang="it-IT" dirty="0" err="1"/>
              <a:t>soi</a:t>
            </a:r>
            <a:r>
              <a:rPr lang="it-IT" dirty="0"/>
              <a:t> et </a:t>
            </a:r>
            <a:r>
              <a:rPr lang="it-IT" dirty="0" err="1"/>
              <a:t>abandon</a:t>
            </a:r>
            <a:r>
              <a:rPr lang="it-IT" dirty="0"/>
              <a:t> à l’ “</a:t>
            </a:r>
            <a:r>
              <a:rPr lang="it-IT" dirty="0" err="1"/>
              <a:t>autre</a:t>
            </a:r>
            <a:r>
              <a:rPr lang="it-IT" dirty="0"/>
              <a:t>”, à l’</a:t>
            </a:r>
            <a:r>
              <a:rPr lang="it-IT" dirty="0" err="1"/>
              <a:t>altérité</a:t>
            </a:r>
            <a:r>
              <a:rPr lang="it-IT" dirty="0"/>
              <a:t>, qui </a:t>
            </a:r>
            <a:r>
              <a:rPr lang="it-IT" dirty="0" err="1"/>
              <a:t>peut</a:t>
            </a:r>
            <a:r>
              <a:rPr lang="it-IT" dirty="0"/>
              <a:t> </a:t>
            </a:r>
            <a:r>
              <a:rPr lang="it-IT" dirty="0" err="1"/>
              <a:t>être</a:t>
            </a:r>
            <a:r>
              <a:rPr lang="it-IT" dirty="0"/>
              <a:t> </a:t>
            </a:r>
            <a:r>
              <a:rPr lang="it-IT" dirty="0" err="1"/>
              <a:t>Dieu</a:t>
            </a:r>
            <a:r>
              <a:rPr lang="it-IT" dirty="0"/>
              <a:t>, </a:t>
            </a:r>
            <a:r>
              <a:rPr lang="it-IT" dirty="0" err="1"/>
              <a:t>ou</a:t>
            </a:r>
            <a:r>
              <a:rPr lang="it-IT" dirty="0"/>
              <a:t> </a:t>
            </a:r>
            <a:r>
              <a:rPr lang="it-IT" dirty="0" err="1"/>
              <a:t>bien</a:t>
            </a:r>
            <a:r>
              <a:rPr lang="it-IT" dirty="0"/>
              <a:t>, en </a:t>
            </a:r>
            <a:r>
              <a:rPr lang="it-IT" dirty="0" err="1"/>
              <a:t>termes</a:t>
            </a:r>
            <a:r>
              <a:rPr lang="it-IT" dirty="0"/>
              <a:t> </a:t>
            </a:r>
            <a:r>
              <a:rPr lang="it-IT" dirty="0" err="1"/>
              <a:t>psychanalytiques</a:t>
            </a:r>
            <a:r>
              <a:rPr lang="it-IT" dirty="0"/>
              <a:t>, l’</a:t>
            </a:r>
            <a:r>
              <a:rPr lang="it-IT" dirty="0" err="1"/>
              <a:t>inconscient</a:t>
            </a:r>
            <a:r>
              <a:rPr lang="it-IT" dirty="0"/>
              <a:t>.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L’</a:t>
            </a:r>
            <a:r>
              <a:rPr lang="it-IT" dirty="0" err="1"/>
              <a:t>énonciateur</a:t>
            </a:r>
            <a:r>
              <a:rPr lang="it-IT" dirty="0"/>
              <a:t> </a:t>
            </a:r>
            <a:r>
              <a:rPr lang="it-IT" dirty="0" err="1"/>
              <a:t>affirme</a:t>
            </a:r>
            <a:r>
              <a:rPr lang="it-IT" dirty="0"/>
              <a:t> </a:t>
            </a:r>
            <a:r>
              <a:rPr lang="it-IT" dirty="0" err="1"/>
              <a:t>qu’il</a:t>
            </a:r>
            <a:r>
              <a:rPr lang="it-IT" dirty="0"/>
              <a:t> n’a </a:t>
            </a:r>
            <a:r>
              <a:rPr lang="it-IT" dirty="0" err="1"/>
              <a:t>jamais</a:t>
            </a:r>
            <a:r>
              <a:rPr lang="it-IT" dirty="0"/>
              <a:t> dormi! </a:t>
            </a:r>
            <a:r>
              <a:rPr lang="it-IT" dirty="0" err="1"/>
              <a:t>Ailleurs</a:t>
            </a:r>
            <a:r>
              <a:rPr lang="it-IT" dirty="0"/>
              <a:t>, il </a:t>
            </a:r>
            <a:r>
              <a:rPr lang="it-IT" dirty="0" err="1"/>
              <a:t>disait</a:t>
            </a:r>
            <a:r>
              <a:rPr lang="it-IT" dirty="0"/>
              <a:t> </a:t>
            </a:r>
            <a:r>
              <a:rPr lang="it-IT" dirty="0" err="1"/>
              <a:t>qu’il</a:t>
            </a:r>
            <a:r>
              <a:rPr lang="it-IT" dirty="0"/>
              <a:t> n’a </a:t>
            </a:r>
            <a:r>
              <a:rPr lang="it-IT" dirty="0" err="1"/>
              <a:t>jamais</a:t>
            </a:r>
            <a:r>
              <a:rPr lang="it-IT" dirty="0"/>
              <a:t> </a:t>
            </a:r>
            <a:r>
              <a:rPr lang="it-IT" dirty="0" err="1"/>
              <a:t>ri</a:t>
            </a:r>
            <a:r>
              <a:rPr lang="it-IT" dirty="0"/>
              <a:t>, et il y a en </a:t>
            </a:r>
            <a:r>
              <a:rPr lang="it-IT" dirty="0" err="1"/>
              <a:t>effet</a:t>
            </a:r>
            <a:r>
              <a:rPr lang="it-IT" dirty="0"/>
              <a:t> un </a:t>
            </a:r>
            <a:r>
              <a:rPr lang="it-IT" dirty="0" err="1"/>
              <a:t>rappel</a:t>
            </a:r>
            <a:r>
              <a:rPr lang="it-IT" dirty="0"/>
              <a:t> de ce </a:t>
            </a:r>
            <a:r>
              <a:rPr lang="it-IT" dirty="0" err="1"/>
              <a:t>thème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dirty="0" err="1"/>
              <a:t>cette</a:t>
            </a:r>
            <a:r>
              <a:rPr lang="it-IT" dirty="0"/>
              <a:t> </a:t>
            </a:r>
            <a:r>
              <a:rPr lang="it-IT" dirty="0" err="1"/>
              <a:t>strophe</a:t>
            </a:r>
            <a:r>
              <a:rPr lang="it-IT" dirty="0"/>
              <a:t>: </a:t>
            </a:r>
          </a:p>
          <a:p>
            <a:pPr marL="0" indent="0" algn="ctr">
              <a:buNone/>
            </a:pPr>
            <a:r>
              <a:rPr lang="it-IT" dirty="0"/>
              <a:t>   «Je ne </a:t>
            </a:r>
            <a:r>
              <a:rPr lang="it-IT" dirty="0" err="1"/>
              <a:t>connais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ce </a:t>
            </a:r>
            <a:r>
              <a:rPr lang="it-IT" dirty="0" err="1"/>
              <a:t>que</a:t>
            </a:r>
            <a:r>
              <a:rPr lang="it-IT" dirty="0"/>
              <a:t> c’est </a:t>
            </a:r>
            <a:r>
              <a:rPr lang="it-IT" dirty="0" err="1"/>
              <a:t>que</a:t>
            </a:r>
            <a:r>
              <a:rPr lang="it-IT" dirty="0"/>
              <a:t> le </a:t>
            </a:r>
            <a:r>
              <a:rPr lang="it-IT" dirty="0" err="1"/>
              <a:t>rire</a:t>
            </a:r>
            <a:r>
              <a:rPr lang="it-IT" dirty="0"/>
              <a:t>, c’est </a:t>
            </a:r>
            <a:r>
              <a:rPr lang="it-IT" dirty="0" err="1"/>
              <a:t>vrai</a:t>
            </a:r>
            <a:r>
              <a:rPr lang="it-IT" dirty="0"/>
              <a:t>, ne l’</a:t>
            </a:r>
            <a:r>
              <a:rPr lang="it-IT" dirty="0" err="1"/>
              <a:t>ayant</a:t>
            </a:r>
            <a:r>
              <a:rPr lang="it-IT" dirty="0"/>
              <a:t> </a:t>
            </a:r>
            <a:r>
              <a:rPr lang="it-IT" dirty="0" err="1"/>
              <a:t>jamais</a:t>
            </a:r>
            <a:r>
              <a:rPr lang="it-IT" dirty="0"/>
              <a:t>     </a:t>
            </a:r>
            <a:r>
              <a:rPr lang="it-IT" dirty="0" err="1"/>
              <a:t>éprouvé</a:t>
            </a:r>
            <a:r>
              <a:rPr lang="it-IT" dirty="0"/>
              <a:t> par </a:t>
            </a:r>
            <a:r>
              <a:rPr lang="it-IT" dirty="0" err="1"/>
              <a:t>moi-même</a:t>
            </a:r>
            <a:r>
              <a:rPr lang="it-IT" dirty="0"/>
              <a:t>».</a:t>
            </a:r>
          </a:p>
          <a:p>
            <a:pPr algn="just"/>
            <a:r>
              <a:rPr lang="it-IT" dirty="0"/>
              <a:t>Il lui </a:t>
            </a:r>
            <a:r>
              <a:rPr lang="it-IT" dirty="0" err="1"/>
              <a:t>arrive</a:t>
            </a:r>
            <a:r>
              <a:rPr lang="it-IT" dirty="0"/>
              <a:t> de </a:t>
            </a:r>
            <a:r>
              <a:rPr lang="it-IT" dirty="0" err="1"/>
              <a:t>rêver</a:t>
            </a:r>
            <a:r>
              <a:rPr lang="it-IT" dirty="0"/>
              <a:t>, «mais sans </a:t>
            </a:r>
            <a:r>
              <a:rPr lang="it-IT" dirty="0" err="1"/>
              <a:t>perdre</a:t>
            </a:r>
            <a:r>
              <a:rPr lang="it-IT" dirty="0"/>
              <a:t> un </a:t>
            </a:r>
            <a:r>
              <a:rPr lang="it-IT" dirty="0" err="1"/>
              <a:t>seul</a:t>
            </a:r>
            <a:r>
              <a:rPr lang="it-IT" dirty="0"/>
              <a:t> instant le vivace sentiment de ma </a:t>
            </a:r>
            <a:r>
              <a:rPr lang="it-IT" dirty="0" err="1"/>
              <a:t>personnalité</a:t>
            </a:r>
            <a:r>
              <a:rPr lang="it-IT" dirty="0"/>
              <a:t> et la libre </a:t>
            </a:r>
            <a:r>
              <a:rPr lang="it-IT" dirty="0" err="1"/>
              <a:t>faculté</a:t>
            </a:r>
            <a:r>
              <a:rPr lang="it-IT" dirty="0"/>
              <a:t> de me </a:t>
            </a:r>
            <a:r>
              <a:rPr lang="it-IT" dirty="0" err="1"/>
              <a:t>mouvoir</a:t>
            </a:r>
            <a:r>
              <a:rPr lang="it-IT" dirty="0"/>
              <a:t>» (</a:t>
            </a:r>
            <a:r>
              <a:rPr lang="it-IT" i="1" dirty="0" err="1"/>
              <a:t>rêver</a:t>
            </a:r>
            <a:r>
              <a:rPr lang="it-IT" dirty="0"/>
              <a:t>, en </a:t>
            </a:r>
            <a:r>
              <a:rPr lang="it-IT" dirty="0" err="1"/>
              <a:t>français</a:t>
            </a:r>
            <a:r>
              <a:rPr lang="it-IT" dirty="0"/>
              <a:t>, </a:t>
            </a:r>
            <a:r>
              <a:rPr lang="it-IT" dirty="0" err="1"/>
              <a:t>renvoie</a:t>
            </a:r>
            <a:r>
              <a:rPr lang="it-IT" dirty="0"/>
              <a:t> </a:t>
            </a:r>
            <a:r>
              <a:rPr lang="it-IT" dirty="0" err="1"/>
              <a:t>au</a:t>
            </a:r>
            <a:r>
              <a:rPr lang="it-IT" dirty="0"/>
              <a:t> </a:t>
            </a:r>
            <a:r>
              <a:rPr lang="it-IT" dirty="0" err="1"/>
              <a:t>rêve</a:t>
            </a:r>
            <a:r>
              <a:rPr lang="it-IT" dirty="0"/>
              <a:t> mais </a:t>
            </a:r>
            <a:r>
              <a:rPr lang="it-IT" dirty="0" err="1"/>
              <a:t>aussi</a:t>
            </a:r>
            <a:r>
              <a:rPr lang="it-IT" dirty="0"/>
              <a:t> à la rêverie </a:t>
            </a:r>
            <a:r>
              <a:rPr lang="it-IT" dirty="0" err="1"/>
              <a:t>éveillée</a:t>
            </a:r>
            <a:r>
              <a:rPr lang="it-IT" dirty="0"/>
              <a:t>: </a:t>
            </a:r>
            <a:r>
              <a:rPr lang="it-IT" i="1" dirty="0"/>
              <a:t>sognare/fantasticare</a:t>
            </a:r>
            <a:r>
              <a:rPr lang="it-IT" dirty="0"/>
              <a:t>).</a:t>
            </a:r>
          </a:p>
          <a:p>
            <a:pPr algn="just"/>
            <a:r>
              <a:rPr lang="it-IT" dirty="0"/>
              <a:t>Il s’</a:t>
            </a:r>
            <a:r>
              <a:rPr lang="it-IT" dirty="0" err="1"/>
              <a:t>agit</a:t>
            </a:r>
            <a:r>
              <a:rPr lang="it-IT" dirty="0"/>
              <a:t>, </a:t>
            </a:r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dirty="0" err="1"/>
              <a:t>tous</a:t>
            </a:r>
            <a:r>
              <a:rPr lang="it-IT" dirty="0"/>
              <a:t> </a:t>
            </a:r>
            <a:r>
              <a:rPr lang="it-IT" dirty="0" err="1"/>
              <a:t>ces</a:t>
            </a:r>
            <a:r>
              <a:rPr lang="it-IT" dirty="0"/>
              <a:t> </a:t>
            </a:r>
            <a:r>
              <a:rPr lang="it-IT" dirty="0" err="1"/>
              <a:t>cas</a:t>
            </a:r>
            <a:r>
              <a:rPr lang="it-IT" dirty="0"/>
              <a:t>, d’</a:t>
            </a:r>
            <a:r>
              <a:rPr lang="it-IT" dirty="0" err="1"/>
              <a:t>énoncés</a:t>
            </a:r>
            <a:r>
              <a:rPr lang="it-IT" dirty="0"/>
              <a:t> </a:t>
            </a:r>
            <a:r>
              <a:rPr lang="it-IT" dirty="0" err="1"/>
              <a:t>paradoxaux</a:t>
            </a:r>
            <a:r>
              <a:rPr lang="it-IT" dirty="0"/>
              <a:t> </a:t>
            </a:r>
            <a:r>
              <a:rPr lang="it-IT" dirty="0" err="1"/>
              <a:t>qu’il</a:t>
            </a:r>
            <a:r>
              <a:rPr lang="it-IT" dirty="0"/>
              <a:t> </a:t>
            </a:r>
            <a:r>
              <a:rPr lang="it-IT" dirty="0" err="1"/>
              <a:t>faut</a:t>
            </a:r>
            <a:r>
              <a:rPr lang="it-IT" dirty="0"/>
              <a:t> </a:t>
            </a:r>
            <a:r>
              <a:rPr lang="it-IT" dirty="0" err="1"/>
              <a:t>essayer</a:t>
            </a:r>
            <a:r>
              <a:rPr lang="it-IT" dirty="0"/>
              <a:t> de </a:t>
            </a:r>
            <a:r>
              <a:rPr lang="it-IT" dirty="0" err="1"/>
              <a:t>bien</a:t>
            </a:r>
            <a:r>
              <a:rPr lang="it-IT" dirty="0"/>
              <a:t> </a:t>
            </a:r>
            <a:r>
              <a:rPr lang="it-IT" dirty="0" err="1"/>
              <a:t>interpréter</a:t>
            </a:r>
            <a:r>
              <a:rPr lang="it-IT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09895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C9D7D11-A071-4D18-8863-E9A4D47D5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/>
              <a:t>V, 3 : le </a:t>
            </a:r>
            <a:r>
              <a:rPr lang="it-IT" dirty="0" err="1"/>
              <a:t>sommeil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B1CFB8E-F099-4B48-9389-617B826339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dirty="0"/>
              <a:t>Incipit de la </a:t>
            </a:r>
            <a:r>
              <a:rPr lang="it-IT" dirty="0" err="1"/>
              <a:t>strophe</a:t>
            </a:r>
            <a:r>
              <a:rPr lang="it-IT" dirty="0"/>
              <a:t> : le </a:t>
            </a:r>
            <a:r>
              <a:rPr lang="it-IT" dirty="0" err="1"/>
              <a:t>sommeil</a:t>
            </a:r>
            <a:r>
              <a:rPr lang="it-IT" dirty="0"/>
              <a:t> est </a:t>
            </a:r>
            <a:r>
              <a:rPr lang="it-IT" dirty="0" err="1"/>
              <a:t>défini</a:t>
            </a:r>
            <a:r>
              <a:rPr lang="it-IT" dirty="0"/>
              <a:t> </a:t>
            </a:r>
            <a:r>
              <a:rPr lang="it-IT" dirty="0" err="1"/>
              <a:t>comme</a:t>
            </a:r>
            <a:r>
              <a:rPr lang="it-IT" dirty="0"/>
              <a:t> «L’</a:t>
            </a:r>
            <a:r>
              <a:rPr lang="it-IT" dirty="0" err="1"/>
              <a:t>anéantissement</a:t>
            </a:r>
            <a:r>
              <a:rPr lang="it-IT" dirty="0"/>
              <a:t> </a:t>
            </a:r>
            <a:r>
              <a:rPr lang="it-IT" dirty="0" err="1"/>
              <a:t>intermittent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facultés</a:t>
            </a:r>
            <a:r>
              <a:rPr lang="it-IT" dirty="0"/>
              <a:t> </a:t>
            </a:r>
            <a:r>
              <a:rPr lang="it-IT" dirty="0" err="1"/>
              <a:t>humaines</a:t>
            </a:r>
            <a:r>
              <a:rPr lang="it-IT" dirty="0"/>
              <a:t>».</a:t>
            </a:r>
          </a:p>
          <a:p>
            <a:pPr algn="just"/>
            <a:r>
              <a:rPr lang="it-IT" dirty="0"/>
              <a:t>«</a:t>
            </a:r>
            <a:r>
              <a:rPr lang="it-IT" dirty="0" err="1"/>
              <a:t>Heureux</a:t>
            </a:r>
            <a:r>
              <a:rPr lang="it-IT" dirty="0"/>
              <a:t> </a:t>
            </a:r>
            <a:r>
              <a:rPr lang="it-IT" dirty="0" err="1"/>
              <a:t>celui</a:t>
            </a:r>
            <a:r>
              <a:rPr lang="it-IT" dirty="0"/>
              <a:t> qui </a:t>
            </a:r>
            <a:r>
              <a:rPr lang="it-IT" dirty="0" err="1"/>
              <a:t>dort</a:t>
            </a:r>
            <a:r>
              <a:rPr lang="it-IT" dirty="0"/>
              <a:t> </a:t>
            </a:r>
            <a:r>
              <a:rPr lang="it-IT" dirty="0" err="1"/>
              <a:t>paisiblement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un </a:t>
            </a:r>
            <a:r>
              <a:rPr lang="it-IT" dirty="0" err="1"/>
              <a:t>lit</a:t>
            </a:r>
            <a:r>
              <a:rPr lang="it-IT" dirty="0"/>
              <a:t> de </a:t>
            </a:r>
            <a:r>
              <a:rPr lang="it-IT" dirty="0" err="1"/>
              <a:t>plumes</a:t>
            </a:r>
            <a:r>
              <a:rPr lang="it-IT" dirty="0"/>
              <a:t>, </a:t>
            </a:r>
            <a:r>
              <a:rPr lang="it-IT" dirty="0" err="1"/>
              <a:t>arrachées</a:t>
            </a:r>
            <a:r>
              <a:rPr lang="it-IT" dirty="0"/>
              <a:t> à la </a:t>
            </a:r>
            <a:r>
              <a:rPr lang="it-IT" dirty="0" err="1"/>
              <a:t>poitrine</a:t>
            </a:r>
            <a:r>
              <a:rPr lang="it-IT" dirty="0"/>
              <a:t> de l’</a:t>
            </a:r>
            <a:r>
              <a:rPr lang="it-IT" dirty="0" err="1"/>
              <a:t>eider</a:t>
            </a:r>
            <a:r>
              <a:rPr lang="it-IT" dirty="0"/>
              <a:t> [= canard], sans </a:t>
            </a:r>
            <a:r>
              <a:rPr lang="it-IT" dirty="0" err="1"/>
              <a:t>remarquer</a:t>
            </a:r>
            <a:r>
              <a:rPr lang="it-IT" dirty="0"/>
              <a:t> </a:t>
            </a:r>
            <a:r>
              <a:rPr lang="it-IT" dirty="0" err="1"/>
              <a:t>qu’il</a:t>
            </a:r>
            <a:r>
              <a:rPr lang="it-IT" dirty="0"/>
              <a:t> se </a:t>
            </a:r>
            <a:r>
              <a:rPr lang="it-IT" dirty="0" err="1"/>
              <a:t>trahit</a:t>
            </a:r>
            <a:r>
              <a:rPr lang="it-IT" dirty="0"/>
              <a:t> lui-</a:t>
            </a:r>
            <a:r>
              <a:rPr lang="it-IT" dirty="0" err="1"/>
              <a:t>même</a:t>
            </a:r>
            <a:r>
              <a:rPr lang="it-IT" dirty="0"/>
              <a:t>. Voilà plus de </a:t>
            </a:r>
            <a:r>
              <a:rPr lang="it-IT" dirty="0" err="1"/>
              <a:t>trente</a:t>
            </a:r>
            <a:r>
              <a:rPr lang="it-IT" dirty="0"/>
              <a:t> </a:t>
            </a:r>
            <a:r>
              <a:rPr lang="it-IT" dirty="0" err="1"/>
              <a:t>ans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je n’ai </a:t>
            </a:r>
            <a:r>
              <a:rPr lang="it-IT" dirty="0" err="1"/>
              <a:t>pas</a:t>
            </a:r>
            <a:r>
              <a:rPr lang="it-IT" dirty="0"/>
              <a:t> encore dormi. </a:t>
            </a:r>
            <a:r>
              <a:rPr lang="it-IT" dirty="0" err="1"/>
              <a:t>Depuis</a:t>
            </a:r>
            <a:r>
              <a:rPr lang="it-IT" dirty="0"/>
              <a:t> l’</a:t>
            </a:r>
            <a:r>
              <a:rPr lang="it-IT" dirty="0" err="1"/>
              <a:t>imprononçable</a:t>
            </a:r>
            <a:r>
              <a:rPr lang="it-IT" dirty="0"/>
              <a:t> jour de ma </a:t>
            </a:r>
            <a:r>
              <a:rPr lang="it-IT" dirty="0" err="1"/>
              <a:t>naissance</a:t>
            </a:r>
            <a:r>
              <a:rPr lang="it-IT" dirty="0"/>
              <a:t>, </a:t>
            </a:r>
            <a:r>
              <a:rPr lang="it-IT" dirty="0" err="1"/>
              <a:t>j’ai</a:t>
            </a:r>
            <a:r>
              <a:rPr lang="it-IT" dirty="0"/>
              <a:t> </a:t>
            </a:r>
            <a:r>
              <a:rPr lang="it-IT" dirty="0" err="1"/>
              <a:t>voué</a:t>
            </a:r>
            <a:r>
              <a:rPr lang="it-IT" dirty="0"/>
              <a:t> </a:t>
            </a:r>
            <a:r>
              <a:rPr lang="it-IT" dirty="0" err="1"/>
              <a:t>aux</a:t>
            </a:r>
            <a:r>
              <a:rPr lang="it-IT" dirty="0"/>
              <a:t> </a:t>
            </a:r>
            <a:r>
              <a:rPr lang="it-IT" dirty="0" err="1"/>
              <a:t>planches</a:t>
            </a:r>
            <a:r>
              <a:rPr lang="it-IT" dirty="0"/>
              <a:t> </a:t>
            </a:r>
            <a:r>
              <a:rPr lang="it-IT" dirty="0" err="1"/>
              <a:t>somnifères</a:t>
            </a:r>
            <a:r>
              <a:rPr lang="it-IT" dirty="0"/>
              <a:t>* une </a:t>
            </a:r>
            <a:r>
              <a:rPr lang="it-IT" dirty="0" err="1"/>
              <a:t>haine</a:t>
            </a:r>
            <a:r>
              <a:rPr lang="it-IT" dirty="0"/>
              <a:t> </a:t>
            </a:r>
            <a:r>
              <a:rPr lang="it-IT" dirty="0" err="1"/>
              <a:t>irréconciliable</a:t>
            </a:r>
            <a:r>
              <a:rPr lang="it-IT" dirty="0"/>
              <a:t>». </a:t>
            </a:r>
          </a:p>
          <a:p>
            <a:r>
              <a:rPr lang="it-IT" dirty="0"/>
              <a:t>* </a:t>
            </a:r>
            <a:r>
              <a:rPr lang="it-IT" dirty="0" err="1"/>
              <a:t>planches</a:t>
            </a:r>
            <a:r>
              <a:rPr lang="it-IT" dirty="0"/>
              <a:t> </a:t>
            </a:r>
            <a:r>
              <a:rPr lang="it-IT" dirty="0" err="1"/>
              <a:t>somnifères</a:t>
            </a:r>
            <a:r>
              <a:rPr lang="it-IT" dirty="0"/>
              <a:t> = </a:t>
            </a:r>
            <a:r>
              <a:rPr lang="it-IT" dirty="0" err="1"/>
              <a:t>lits</a:t>
            </a:r>
            <a:r>
              <a:rPr lang="it-IT" dirty="0"/>
              <a:t>, et </a:t>
            </a:r>
            <a:r>
              <a:rPr lang="it-IT" dirty="0" err="1"/>
              <a:t>donc</a:t>
            </a:r>
            <a:r>
              <a:rPr lang="it-IT" dirty="0"/>
              <a:t>, par </a:t>
            </a:r>
            <a:r>
              <a:rPr lang="it-IT" dirty="0" err="1"/>
              <a:t>métonymie</a:t>
            </a:r>
            <a:r>
              <a:rPr lang="it-IT" dirty="0"/>
              <a:t>, </a:t>
            </a:r>
            <a:r>
              <a:rPr lang="it-IT" dirty="0" err="1"/>
              <a:t>sommeil</a:t>
            </a:r>
            <a:r>
              <a:rPr lang="it-IT" dirty="0"/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370740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77A3D7C-2263-4BF2-B408-CAB5F1879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/>
              <a:t>V, 3 : le </a:t>
            </a:r>
            <a:r>
              <a:rPr lang="it-IT" dirty="0" err="1"/>
              <a:t>sommeil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2957F4F-7720-4485-9532-7D1803FBDB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it-IT" dirty="0"/>
              <a:t>«</a:t>
            </a:r>
            <a:r>
              <a:rPr lang="it-IT" dirty="0" err="1"/>
              <a:t>Tant</a:t>
            </a:r>
            <a:r>
              <a:rPr lang="it-IT" dirty="0"/>
              <a:t> </a:t>
            </a:r>
            <a:r>
              <a:rPr lang="it-IT" dirty="0" err="1"/>
              <a:t>qu’un</a:t>
            </a:r>
            <a:r>
              <a:rPr lang="it-IT" dirty="0"/>
              <a:t> reste de </a:t>
            </a:r>
            <a:r>
              <a:rPr lang="it-IT" dirty="0" err="1"/>
              <a:t>séve</a:t>
            </a:r>
            <a:r>
              <a:rPr lang="it-IT" dirty="0"/>
              <a:t> </a:t>
            </a:r>
            <a:r>
              <a:rPr lang="it-IT" dirty="0" err="1"/>
              <a:t>brûlante</a:t>
            </a:r>
            <a:r>
              <a:rPr lang="it-IT" dirty="0"/>
              <a:t> </a:t>
            </a:r>
            <a:r>
              <a:rPr lang="it-IT" dirty="0" err="1"/>
              <a:t>coulera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dirty="0" err="1"/>
              <a:t>mes</a:t>
            </a:r>
            <a:r>
              <a:rPr lang="it-IT" dirty="0"/>
              <a:t> </a:t>
            </a:r>
            <a:r>
              <a:rPr lang="it-IT" dirty="0" err="1"/>
              <a:t>os</a:t>
            </a:r>
            <a:r>
              <a:rPr lang="it-IT" dirty="0"/>
              <a:t>, </a:t>
            </a:r>
            <a:r>
              <a:rPr lang="it-IT" dirty="0" err="1"/>
              <a:t>comme</a:t>
            </a:r>
            <a:r>
              <a:rPr lang="it-IT" dirty="0"/>
              <a:t> un </a:t>
            </a:r>
            <a:r>
              <a:rPr lang="it-IT" dirty="0" err="1"/>
              <a:t>torrent</a:t>
            </a:r>
            <a:r>
              <a:rPr lang="it-IT" dirty="0"/>
              <a:t> de </a:t>
            </a:r>
            <a:r>
              <a:rPr lang="it-IT" dirty="0" err="1"/>
              <a:t>métal</a:t>
            </a:r>
            <a:r>
              <a:rPr lang="it-IT" dirty="0"/>
              <a:t> </a:t>
            </a:r>
            <a:r>
              <a:rPr lang="it-IT" dirty="0" err="1"/>
              <a:t>fondu</a:t>
            </a:r>
            <a:r>
              <a:rPr lang="it-IT" dirty="0"/>
              <a:t>, je ne dormirai point». </a:t>
            </a:r>
          </a:p>
          <a:p>
            <a:pPr algn="just"/>
            <a:r>
              <a:rPr lang="it-IT" dirty="0"/>
              <a:t>«</a:t>
            </a:r>
            <a:r>
              <a:rPr lang="it-IT" dirty="0" err="1"/>
              <a:t>celui</a:t>
            </a:r>
            <a:r>
              <a:rPr lang="it-IT" dirty="0"/>
              <a:t> qui </a:t>
            </a:r>
            <a:r>
              <a:rPr lang="it-IT" dirty="0" err="1"/>
              <a:t>dort</a:t>
            </a:r>
            <a:r>
              <a:rPr lang="it-IT" dirty="0"/>
              <a:t> est </a:t>
            </a:r>
            <a:r>
              <a:rPr lang="it-IT" dirty="0" err="1"/>
              <a:t>moins</a:t>
            </a:r>
            <a:r>
              <a:rPr lang="it-IT" dirty="0"/>
              <a:t> </a:t>
            </a:r>
            <a:r>
              <a:rPr lang="it-IT" dirty="0" err="1"/>
              <a:t>qu’un</a:t>
            </a:r>
            <a:r>
              <a:rPr lang="it-IT" dirty="0"/>
              <a:t> </a:t>
            </a:r>
            <a:r>
              <a:rPr lang="it-IT" dirty="0" err="1"/>
              <a:t>animal</a:t>
            </a:r>
            <a:r>
              <a:rPr lang="it-IT" dirty="0"/>
              <a:t> </a:t>
            </a:r>
            <a:r>
              <a:rPr lang="it-IT" dirty="0" err="1"/>
              <a:t>châtré</a:t>
            </a:r>
            <a:r>
              <a:rPr lang="it-IT" dirty="0"/>
              <a:t> la </a:t>
            </a:r>
            <a:r>
              <a:rPr lang="it-IT" dirty="0" err="1"/>
              <a:t>veille</a:t>
            </a:r>
            <a:r>
              <a:rPr lang="it-IT" dirty="0"/>
              <a:t>». </a:t>
            </a:r>
          </a:p>
          <a:p>
            <a:pPr algn="just"/>
            <a:r>
              <a:rPr lang="it-IT" dirty="0"/>
              <a:t>«je </a:t>
            </a:r>
            <a:r>
              <a:rPr lang="it-IT" dirty="0" err="1"/>
              <a:t>défends</a:t>
            </a:r>
            <a:r>
              <a:rPr lang="it-IT" dirty="0"/>
              <a:t> à </a:t>
            </a:r>
            <a:r>
              <a:rPr lang="it-IT" dirty="0" err="1"/>
              <a:t>mes</a:t>
            </a:r>
            <a:r>
              <a:rPr lang="it-IT" dirty="0"/>
              <a:t> </a:t>
            </a:r>
            <a:r>
              <a:rPr lang="it-IT" dirty="0" err="1"/>
              <a:t>reins</a:t>
            </a:r>
            <a:r>
              <a:rPr lang="it-IT" dirty="0"/>
              <a:t> </a:t>
            </a:r>
            <a:r>
              <a:rPr lang="it-IT" dirty="0" err="1"/>
              <a:t>infortunés</a:t>
            </a:r>
            <a:r>
              <a:rPr lang="it-IT" dirty="0"/>
              <a:t> de se </a:t>
            </a:r>
            <a:r>
              <a:rPr lang="it-IT" dirty="0" err="1"/>
              <a:t>coucher</a:t>
            </a:r>
            <a:r>
              <a:rPr lang="it-IT" dirty="0"/>
              <a:t> </a:t>
            </a:r>
            <a:r>
              <a:rPr lang="it-IT" dirty="0" err="1"/>
              <a:t>sur</a:t>
            </a:r>
            <a:r>
              <a:rPr lang="it-IT" dirty="0"/>
              <a:t> la </a:t>
            </a:r>
            <a:r>
              <a:rPr lang="it-IT" dirty="0" err="1"/>
              <a:t>rosée</a:t>
            </a:r>
            <a:r>
              <a:rPr lang="it-IT" dirty="0"/>
              <a:t> de </a:t>
            </a:r>
            <a:r>
              <a:rPr lang="it-IT" dirty="0" err="1"/>
              <a:t>gazon</a:t>
            </a:r>
            <a:r>
              <a:rPr lang="it-IT" dirty="0"/>
              <a:t>».</a:t>
            </a:r>
          </a:p>
          <a:p>
            <a:pPr algn="just"/>
            <a:r>
              <a:rPr lang="it-IT" dirty="0"/>
              <a:t> ≠ «Là, </a:t>
            </a:r>
            <a:r>
              <a:rPr lang="it-IT" dirty="0" err="1"/>
              <a:t>dans</a:t>
            </a:r>
            <a:r>
              <a:rPr lang="it-IT" dirty="0"/>
              <a:t> un </a:t>
            </a:r>
            <a:r>
              <a:rPr lang="it-IT" dirty="0" err="1"/>
              <a:t>bosquet</a:t>
            </a:r>
            <a:r>
              <a:rPr lang="it-IT" dirty="0"/>
              <a:t> </a:t>
            </a:r>
            <a:r>
              <a:rPr lang="it-IT" dirty="0" err="1"/>
              <a:t>entouré</a:t>
            </a:r>
            <a:r>
              <a:rPr lang="it-IT" dirty="0"/>
              <a:t> de </a:t>
            </a:r>
            <a:r>
              <a:rPr lang="it-IT" dirty="0" err="1"/>
              <a:t>fleurs</a:t>
            </a:r>
            <a:r>
              <a:rPr lang="it-IT" dirty="0"/>
              <a:t>, </a:t>
            </a:r>
            <a:r>
              <a:rPr lang="it-IT" dirty="0" err="1"/>
              <a:t>dort</a:t>
            </a:r>
            <a:r>
              <a:rPr lang="it-IT" dirty="0"/>
              <a:t> l’</a:t>
            </a:r>
            <a:r>
              <a:rPr lang="it-IT" dirty="0" err="1"/>
              <a:t>hermaphrodite</a:t>
            </a:r>
            <a:r>
              <a:rPr lang="it-IT" dirty="0"/>
              <a:t>, </a:t>
            </a:r>
            <a:r>
              <a:rPr lang="it-IT" dirty="0" err="1"/>
              <a:t>profondément</a:t>
            </a:r>
            <a:r>
              <a:rPr lang="it-IT" dirty="0"/>
              <a:t> </a:t>
            </a:r>
            <a:r>
              <a:rPr lang="it-IT" dirty="0" err="1"/>
              <a:t>assoupi</a:t>
            </a:r>
            <a:r>
              <a:rPr lang="it-IT" dirty="0"/>
              <a:t> </a:t>
            </a:r>
            <a:r>
              <a:rPr lang="it-IT" dirty="0" err="1"/>
              <a:t>sur</a:t>
            </a:r>
            <a:r>
              <a:rPr lang="it-IT" dirty="0"/>
              <a:t> le </a:t>
            </a:r>
            <a:r>
              <a:rPr lang="it-IT" dirty="0" err="1"/>
              <a:t>gazon</a:t>
            </a:r>
            <a:r>
              <a:rPr lang="it-IT" dirty="0"/>
              <a:t>, </a:t>
            </a:r>
            <a:r>
              <a:rPr lang="it-IT" dirty="0" err="1"/>
              <a:t>mouillé</a:t>
            </a:r>
            <a:r>
              <a:rPr lang="it-IT" dirty="0"/>
              <a:t> de </a:t>
            </a:r>
            <a:r>
              <a:rPr lang="it-IT" dirty="0" err="1"/>
              <a:t>ses</a:t>
            </a:r>
            <a:r>
              <a:rPr lang="it-IT" dirty="0"/>
              <a:t> </a:t>
            </a:r>
            <a:r>
              <a:rPr lang="it-IT" dirty="0" err="1"/>
              <a:t>pleurs</a:t>
            </a:r>
            <a:r>
              <a:rPr lang="it-IT" dirty="0"/>
              <a:t>» [refrain de II,7]. </a:t>
            </a:r>
          </a:p>
          <a:p>
            <a:pPr algn="just"/>
            <a:r>
              <a:rPr lang="it-IT" dirty="0" err="1"/>
              <a:t>Donc</a:t>
            </a:r>
            <a:r>
              <a:rPr lang="it-IT" dirty="0"/>
              <a:t>, il ne </a:t>
            </a:r>
            <a:r>
              <a:rPr lang="it-IT" dirty="0" err="1"/>
              <a:t>veut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être</a:t>
            </a:r>
            <a:r>
              <a:rPr lang="it-IT" dirty="0"/>
              <a:t> une </a:t>
            </a:r>
            <a:r>
              <a:rPr lang="it-IT" dirty="0" err="1"/>
              <a:t>victime</a:t>
            </a:r>
            <a:r>
              <a:rPr lang="it-IT" dirty="0"/>
              <a:t> de la </a:t>
            </a:r>
            <a:r>
              <a:rPr lang="it-IT" dirty="0" err="1"/>
              <a:t>société</a:t>
            </a:r>
            <a:r>
              <a:rPr lang="it-IT" dirty="0"/>
              <a:t> et/</a:t>
            </a:r>
            <a:r>
              <a:rPr lang="it-IT" dirty="0" err="1"/>
              <a:t>ou</a:t>
            </a:r>
            <a:r>
              <a:rPr lang="it-IT" dirty="0"/>
              <a:t> un </a:t>
            </a:r>
            <a:r>
              <a:rPr lang="it-IT" dirty="0" err="1"/>
              <a:t>poète</a:t>
            </a:r>
            <a:r>
              <a:rPr lang="it-IT" dirty="0"/>
              <a:t> </a:t>
            </a:r>
            <a:r>
              <a:rPr lang="it-IT" dirty="0" err="1"/>
              <a:t>incompris</a:t>
            </a:r>
            <a:r>
              <a:rPr lang="it-IT" dirty="0"/>
              <a:t> </a:t>
            </a:r>
            <a:r>
              <a:rPr lang="it-IT" dirty="0" err="1"/>
              <a:t>comme</a:t>
            </a:r>
            <a:r>
              <a:rPr lang="it-IT" dirty="0"/>
              <a:t> l’</a:t>
            </a:r>
            <a:r>
              <a:rPr lang="it-IT" dirty="0" err="1"/>
              <a:t>hermaphrodite</a:t>
            </a:r>
            <a:r>
              <a:rPr lang="it-IT" dirty="0"/>
              <a:t>.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22434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F2ACF28-9A35-4CF0-9357-05F3DDD76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/>
              <a:t>V, 3 : le </a:t>
            </a:r>
            <a:r>
              <a:rPr lang="it-IT" dirty="0" err="1"/>
              <a:t>sommeil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75FA1C-01AF-422B-A7C9-F262526E38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it-IT" dirty="0" err="1"/>
              <a:t>Équation</a:t>
            </a:r>
            <a:r>
              <a:rPr lang="it-IT" dirty="0"/>
              <a:t> </a:t>
            </a:r>
            <a:r>
              <a:rPr lang="it-IT" dirty="0" err="1"/>
              <a:t>sommeil</a:t>
            </a:r>
            <a:r>
              <a:rPr lang="it-IT" dirty="0"/>
              <a:t> = </a:t>
            </a:r>
            <a:r>
              <a:rPr lang="it-IT" dirty="0" err="1"/>
              <a:t>mort</a:t>
            </a:r>
            <a:endParaRPr lang="it-IT" dirty="0"/>
          </a:p>
          <a:p>
            <a:pPr marL="0" indent="0">
              <a:buNone/>
            </a:pPr>
            <a:endParaRPr lang="it-IT" dirty="0"/>
          </a:p>
          <a:p>
            <a:r>
              <a:rPr lang="it-IT" dirty="0"/>
              <a:t>«Ce </a:t>
            </a:r>
            <a:r>
              <a:rPr lang="it-IT" dirty="0" err="1"/>
              <a:t>lit</a:t>
            </a:r>
            <a:r>
              <a:rPr lang="it-IT" dirty="0"/>
              <a:t>, </a:t>
            </a:r>
            <a:r>
              <a:rPr lang="it-IT" dirty="0" err="1"/>
              <a:t>attirant</a:t>
            </a:r>
            <a:r>
              <a:rPr lang="it-IT" dirty="0"/>
              <a:t> </a:t>
            </a:r>
            <a:r>
              <a:rPr lang="it-IT" dirty="0" err="1"/>
              <a:t>contre</a:t>
            </a:r>
            <a:r>
              <a:rPr lang="it-IT" dirty="0"/>
              <a:t> son </a:t>
            </a:r>
            <a:r>
              <a:rPr lang="it-IT" dirty="0" err="1"/>
              <a:t>sein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facultés</a:t>
            </a:r>
            <a:r>
              <a:rPr lang="it-IT" dirty="0"/>
              <a:t> </a:t>
            </a:r>
            <a:r>
              <a:rPr lang="it-IT" dirty="0" err="1"/>
              <a:t>mourantes</a:t>
            </a:r>
            <a:r>
              <a:rPr lang="it-IT" dirty="0"/>
              <a:t>, n’est </a:t>
            </a:r>
            <a:r>
              <a:rPr lang="it-IT" dirty="0" err="1"/>
              <a:t>qu’un</a:t>
            </a:r>
            <a:r>
              <a:rPr lang="it-IT" dirty="0"/>
              <a:t> </a:t>
            </a:r>
            <a:r>
              <a:rPr lang="it-IT" b="1" dirty="0" err="1"/>
              <a:t>tombeau</a:t>
            </a:r>
            <a:r>
              <a:rPr lang="it-IT" dirty="0"/>
              <a:t> </a:t>
            </a:r>
            <a:r>
              <a:rPr lang="it-IT" dirty="0" err="1"/>
              <a:t>composé</a:t>
            </a:r>
            <a:r>
              <a:rPr lang="it-IT" dirty="0"/>
              <a:t> de </a:t>
            </a:r>
            <a:r>
              <a:rPr lang="it-IT" dirty="0" err="1"/>
              <a:t>planches</a:t>
            </a:r>
            <a:r>
              <a:rPr lang="it-IT" dirty="0"/>
              <a:t> de </a:t>
            </a:r>
            <a:r>
              <a:rPr lang="it-IT" dirty="0" err="1"/>
              <a:t>sapin</a:t>
            </a:r>
            <a:r>
              <a:rPr lang="it-IT" dirty="0"/>
              <a:t> </a:t>
            </a:r>
            <a:r>
              <a:rPr lang="it-IT" dirty="0" err="1"/>
              <a:t>équarri</a:t>
            </a:r>
            <a:r>
              <a:rPr lang="it-IT" dirty="0"/>
              <a:t>» [tagliato, fatto a pezzi]. </a:t>
            </a:r>
          </a:p>
          <a:p>
            <a:r>
              <a:rPr lang="it-IT" dirty="0"/>
              <a:t>«Le </a:t>
            </a:r>
            <a:r>
              <a:rPr lang="it-IT" dirty="0" err="1"/>
              <a:t>corps</a:t>
            </a:r>
            <a:r>
              <a:rPr lang="it-IT" dirty="0"/>
              <a:t> n’est plus </a:t>
            </a:r>
            <a:r>
              <a:rPr lang="it-IT" dirty="0" err="1"/>
              <a:t>qu’un</a:t>
            </a:r>
            <a:r>
              <a:rPr lang="it-IT" dirty="0"/>
              <a:t> </a:t>
            </a:r>
            <a:r>
              <a:rPr lang="it-IT" b="1" dirty="0" err="1"/>
              <a:t>cadavre</a:t>
            </a:r>
            <a:r>
              <a:rPr lang="it-IT" dirty="0"/>
              <a:t> qui </a:t>
            </a:r>
            <a:r>
              <a:rPr lang="it-IT" dirty="0" err="1"/>
              <a:t>respire</a:t>
            </a:r>
            <a:r>
              <a:rPr lang="it-IT" dirty="0"/>
              <a:t>». </a:t>
            </a:r>
          </a:p>
          <a:p>
            <a:r>
              <a:rPr lang="it-IT" dirty="0"/>
              <a:t>«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draps</a:t>
            </a:r>
            <a:r>
              <a:rPr lang="it-IT" dirty="0"/>
              <a:t> ne </a:t>
            </a:r>
            <a:r>
              <a:rPr lang="it-IT" dirty="0" err="1"/>
              <a:t>sont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b="1" dirty="0" err="1"/>
              <a:t>linceuls</a:t>
            </a:r>
            <a:r>
              <a:rPr lang="it-IT" dirty="0"/>
              <a:t>».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103582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3F7A10-EA1F-4EA6-877A-06C3C063B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/>
              <a:t>V, 3 : le </a:t>
            </a:r>
            <a:r>
              <a:rPr lang="it-IT" dirty="0" err="1"/>
              <a:t>sommeil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7F0F815-F5A4-4244-87BF-1041255A2C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it-IT" dirty="0" err="1"/>
              <a:t>Sommeil</a:t>
            </a:r>
            <a:r>
              <a:rPr lang="it-IT" dirty="0"/>
              <a:t> = </a:t>
            </a:r>
            <a:r>
              <a:rPr lang="it-IT" dirty="0" err="1"/>
              <a:t>abandon</a:t>
            </a:r>
            <a:r>
              <a:rPr lang="it-IT" dirty="0"/>
              <a:t> à </a:t>
            </a:r>
            <a:r>
              <a:rPr lang="it-IT" dirty="0" err="1"/>
              <a:t>Dieu</a:t>
            </a:r>
            <a:r>
              <a:rPr lang="it-IT" dirty="0"/>
              <a:t>, </a:t>
            </a:r>
            <a:r>
              <a:rPr lang="it-IT" dirty="0" err="1"/>
              <a:t>désigné</a:t>
            </a:r>
            <a:r>
              <a:rPr lang="it-IT" dirty="0"/>
              <a:t> de </a:t>
            </a:r>
            <a:r>
              <a:rPr lang="it-IT" dirty="0" err="1"/>
              <a:t>plusieurs</a:t>
            </a:r>
            <a:r>
              <a:rPr lang="it-IT" dirty="0"/>
              <a:t> </a:t>
            </a:r>
            <a:r>
              <a:rPr lang="it-IT" dirty="0" err="1"/>
              <a:t>manières</a:t>
            </a:r>
            <a:r>
              <a:rPr lang="it-IT" dirty="0"/>
              <a:t>: </a:t>
            </a:r>
          </a:p>
          <a:p>
            <a:r>
              <a:rPr lang="it-IT" dirty="0"/>
              <a:t>«pendant le jour, </a:t>
            </a:r>
            <a:r>
              <a:rPr lang="it-IT" dirty="0" err="1"/>
              <a:t>chacun</a:t>
            </a:r>
            <a:r>
              <a:rPr lang="it-IT" dirty="0"/>
              <a:t> </a:t>
            </a:r>
            <a:r>
              <a:rPr lang="it-IT" dirty="0" err="1"/>
              <a:t>peut</a:t>
            </a:r>
            <a:r>
              <a:rPr lang="it-IT" dirty="0"/>
              <a:t> </a:t>
            </a:r>
            <a:r>
              <a:rPr lang="it-IT" dirty="0" err="1"/>
              <a:t>opposer</a:t>
            </a:r>
            <a:r>
              <a:rPr lang="it-IT" dirty="0"/>
              <a:t> une </a:t>
            </a:r>
            <a:r>
              <a:rPr lang="it-IT" dirty="0" err="1"/>
              <a:t>résistance</a:t>
            </a:r>
            <a:r>
              <a:rPr lang="it-IT" dirty="0"/>
              <a:t> utile </a:t>
            </a:r>
            <a:r>
              <a:rPr lang="it-IT" dirty="0" err="1"/>
              <a:t>contre</a:t>
            </a:r>
            <a:r>
              <a:rPr lang="it-IT" dirty="0"/>
              <a:t> </a:t>
            </a:r>
            <a:r>
              <a:rPr lang="it-IT" b="1" dirty="0"/>
              <a:t>le </a:t>
            </a:r>
            <a:r>
              <a:rPr lang="it-IT" b="1" dirty="0" err="1"/>
              <a:t>Grand</a:t>
            </a:r>
            <a:r>
              <a:rPr lang="it-IT" b="1" dirty="0"/>
              <a:t> </a:t>
            </a:r>
            <a:r>
              <a:rPr lang="it-IT" b="1" dirty="0" err="1"/>
              <a:t>Objet</a:t>
            </a:r>
            <a:r>
              <a:rPr lang="it-IT" b="1" dirty="0"/>
              <a:t> </a:t>
            </a:r>
            <a:r>
              <a:rPr lang="it-IT" b="1" dirty="0" err="1"/>
              <a:t>Extérieur</a:t>
            </a:r>
            <a:r>
              <a:rPr lang="it-IT" dirty="0"/>
              <a:t> (qui ne </a:t>
            </a:r>
            <a:r>
              <a:rPr lang="it-IT" dirty="0" err="1"/>
              <a:t>sait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son </a:t>
            </a:r>
            <a:r>
              <a:rPr lang="it-IT" dirty="0" err="1"/>
              <a:t>nom</a:t>
            </a:r>
            <a:r>
              <a:rPr lang="it-IT" dirty="0"/>
              <a:t> ?) ; car, </a:t>
            </a:r>
            <a:r>
              <a:rPr lang="it-IT" dirty="0" err="1"/>
              <a:t>alors</a:t>
            </a:r>
            <a:r>
              <a:rPr lang="it-IT" dirty="0"/>
              <a:t>, la </a:t>
            </a:r>
            <a:r>
              <a:rPr lang="it-IT" dirty="0" err="1"/>
              <a:t>volonté</a:t>
            </a:r>
            <a:r>
              <a:rPr lang="it-IT" dirty="0"/>
              <a:t> </a:t>
            </a:r>
            <a:r>
              <a:rPr lang="it-IT" dirty="0" err="1"/>
              <a:t>veille</a:t>
            </a:r>
            <a:r>
              <a:rPr lang="it-IT" dirty="0"/>
              <a:t> à sa </a:t>
            </a:r>
            <a:r>
              <a:rPr lang="it-IT" dirty="0" err="1"/>
              <a:t>propre</a:t>
            </a:r>
            <a:r>
              <a:rPr lang="it-IT" dirty="0"/>
              <a:t> </a:t>
            </a:r>
            <a:r>
              <a:rPr lang="it-IT" dirty="0" err="1"/>
              <a:t>défense</a:t>
            </a:r>
            <a:r>
              <a:rPr lang="it-IT" dirty="0"/>
              <a:t> </a:t>
            </a:r>
            <a:r>
              <a:rPr lang="it-IT" dirty="0" err="1"/>
              <a:t>avec</a:t>
            </a:r>
            <a:r>
              <a:rPr lang="it-IT" dirty="0"/>
              <a:t> un </a:t>
            </a:r>
            <a:r>
              <a:rPr lang="it-IT" dirty="0" err="1"/>
              <a:t>remarquable</a:t>
            </a:r>
            <a:r>
              <a:rPr lang="it-IT" dirty="0"/>
              <a:t> </a:t>
            </a:r>
            <a:r>
              <a:rPr lang="it-IT" dirty="0" err="1"/>
              <a:t>acharnement</a:t>
            </a:r>
            <a:r>
              <a:rPr lang="it-IT" dirty="0"/>
              <a:t>. Mais </a:t>
            </a:r>
            <a:r>
              <a:rPr lang="it-IT" dirty="0" err="1"/>
              <a:t>aussitôt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le voile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vapeurs</a:t>
            </a:r>
            <a:r>
              <a:rPr lang="it-IT" dirty="0"/>
              <a:t> </a:t>
            </a:r>
            <a:r>
              <a:rPr lang="it-IT" dirty="0" err="1"/>
              <a:t>nocturnes</a:t>
            </a:r>
            <a:r>
              <a:rPr lang="it-IT" dirty="0"/>
              <a:t> s’</a:t>
            </a:r>
            <a:r>
              <a:rPr lang="it-IT" dirty="0" err="1"/>
              <a:t>étend</a:t>
            </a:r>
            <a:r>
              <a:rPr lang="it-IT" dirty="0"/>
              <a:t>, </a:t>
            </a:r>
            <a:r>
              <a:rPr lang="it-IT" dirty="0" err="1"/>
              <a:t>même</a:t>
            </a:r>
            <a:r>
              <a:rPr lang="it-IT" dirty="0"/>
              <a:t> </a:t>
            </a:r>
            <a:r>
              <a:rPr lang="it-IT" dirty="0" err="1"/>
              <a:t>sur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condamnés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l’on va </a:t>
            </a:r>
            <a:r>
              <a:rPr lang="it-IT" dirty="0" err="1"/>
              <a:t>pendre</a:t>
            </a:r>
            <a:r>
              <a:rPr lang="it-IT" dirty="0"/>
              <a:t>, oh ! </a:t>
            </a:r>
            <a:r>
              <a:rPr lang="it-IT" dirty="0" err="1"/>
              <a:t>voir</a:t>
            </a:r>
            <a:r>
              <a:rPr lang="it-IT" dirty="0"/>
              <a:t> son </a:t>
            </a:r>
            <a:r>
              <a:rPr lang="it-IT" dirty="0" err="1"/>
              <a:t>intellect</a:t>
            </a:r>
            <a:r>
              <a:rPr lang="it-IT" dirty="0"/>
              <a:t> </a:t>
            </a:r>
            <a:r>
              <a:rPr lang="it-IT" dirty="0" err="1"/>
              <a:t>entre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sacrilèges</a:t>
            </a:r>
            <a:r>
              <a:rPr lang="it-IT" dirty="0"/>
              <a:t> </a:t>
            </a:r>
            <a:r>
              <a:rPr lang="it-IT" dirty="0" err="1"/>
              <a:t>mains</a:t>
            </a:r>
            <a:r>
              <a:rPr lang="it-IT" dirty="0"/>
              <a:t> d’</a:t>
            </a:r>
            <a:r>
              <a:rPr lang="it-IT" b="1" dirty="0"/>
              <a:t>un </a:t>
            </a:r>
            <a:r>
              <a:rPr lang="it-IT" b="1" dirty="0" err="1"/>
              <a:t>étranger</a:t>
            </a:r>
            <a:r>
              <a:rPr lang="it-IT" dirty="0"/>
              <a:t>». </a:t>
            </a:r>
          </a:p>
          <a:p>
            <a:r>
              <a:rPr lang="it-IT" dirty="0"/>
              <a:t>«</a:t>
            </a:r>
            <a:r>
              <a:rPr lang="it-IT" dirty="0" err="1"/>
              <a:t>Humiliation</a:t>
            </a:r>
            <a:r>
              <a:rPr lang="it-IT" dirty="0"/>
              <a:t> ! </a:t>
            </a:r>
            <a:r>
              <a:rPr lang="it-IT" dirty="0" err="1"/>
              <a:t>notre</a:t>
            </a:r>
            <a:r>
              <a:rPr lang="it-IT" dirty="0"/>
              <a:t> porte est </a:t>
            </a:r>
            <a:r>
              <a:rPr lang="it-IT" dirty="0" err="1"/>
              <a:t>ouverte</a:t>
            </a:r>
            <a:r>
              <a:rPr lang="it-IT" dirty="0"/>
              <a:t> à la </a:t>
            </a:r>
            <a:r>
              <a:rPr lang="it-IT" dirty="0" err="1"/>
              <a:t>curiosité</a:t>
            </a:r>
            <a:r>
              <a:rPr lang="it-IT" dirty="0"/>
              <a:t> </a:t>
            </a:r>
            <a:r>
              <a:rPr lang="it-IT" dirty="0" err="1"/>
              <a:t>farouche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b="1" dirty="0" err="1"/>
              <a:t>Céleste</a:t>
            </a:r>
            <a:r>
              <a:rPr lang="it-IT" b="1" dirty="0"/>
              <a:t> </a:t>
            </a:r>
            <a:r>
              <a:rPr lang="it-IT" b="1" dirty="0" err="1"/>
              <a:t>Bandit</a:t>
            </a:r>
            <a:r>
              <a:rPr lang="it-IT" dirty="0"/>
              <a:t>». </a:t>
            </a:r>
          </a:p>
          <a:p>
            <a:r>
              <a:rPr lang="it-IT" dirty="0"/>
              <a:t>Ma </a:t>
            </a:r>
            <a:r>
              <a:rPr lang="it-IT" dirty="0" err="1"/>
              <a:t>subjectivité</a:t>
            </a:r>
            <a:r>
              <a:rPr lang="it-IT" dirty="0"/>
              <a:t> et </a:t>
            </a:r>
            <a:r>
              <a:rPr lang="it-IT" b="1" dirty="0"/>
              <a:t>le </a:t>
            </a:r>
            <a:r>
              <a:rPr lang="it-IT" b="1" dirty="0" err="1"/>
              <a:t>Créateur</a:t>
            </a:r>
            <a:r>
              <a:rPr lang="it-IT" dirty="0"/>
              <a:t>, c’est </a:t>
            </a:r>
            <a:r>
              <a:rPr lang="it-IT" dirty="0" err="1"/>
              <a:t>trop</a:t>
            </a:r>
            <a:r>
              <a:rPr lang="it-IT" dirty="0"/>
              <a:t> pour un </a:t>
            </a:r>
            <a:r>
              <a:rPr lang="it-IT" dirty="0" err="1"/>
              <a:t>cerveau</a:t>
            </a:r>
            <a:r>
              <a:rPr lang="it-IT" dirty="0"/>
              <a:t>.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52721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17">
            <a:extLst>
              <a:ext uri="{FF2B5EF4-FFF2-40B4-BE49-F238E27FC236}">
                <a16:creationId xmlns:a16="http://schemas.microsoft.com/office/drawing/2014/main" id="{9D3A9E89-033E-4C4A-8C41-416DABFFD3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19">
            <a:extLst>
              <a:ext uri="{FF2B5EF4-FFF2-40B4-BE49-F238E27FC236}">
                <a16:creationId xmlns:a16="http://schemas.microsoft.com/office/drawing/2014/main" id="{86293361-111E-427D-8E5B-256944AC83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27535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3E1B1D3D-CFE5-4E5E-811F-9C8A74042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42964" y="687479"/>
            <a:ext cx="3444240" cy="1574874"/>
          </a:xfrm>
        </p:spPr>
        <p:txBody>
          <a:bodyPr anchor="b">
            <a:normAutofit/>
          </a:bodyPr>
          <a:lstStyle/>
          <a:p>
            <a:pPr algn="ctr"/>
            <a:r>
              <a:rPr lang="it-IT" sz="3200" b="1" dirty="0"/>
              <a:t>V, 3 : le </a:t>
            </a:r>
            <a:r>
              <a:rPr lang="it-IT" sz="3200" b="1" dirty="0" err="1"/>
              <a:t>sommeil</a:t>
            </a:r>
            <a:endParaRPr lang="it-IT" sz="3200" b="1" dirty="0"/>
          </a:p>
        </p:txBody>
      </p:sp>
      <p:grpSp>
        <p:nvGrpSpPr>
          <p:cNvPr id="46" name="Group 21">
            <a:extLst>
              <a:ext uri="{FF2B5EF4-FFF2-40B4-BE49-F238E27FC236}">
                <a16:creationId xmlns:a16="http://schemas.microsoft.com/office/drawing/2014/main" id="{AA1B0023-AE02-498E-AF35-E0BDC77BE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439912" y="73152"/>
            <a:ext cx="1178966" cy="232963"/>
            <a:chOff x="7763256" y="73152"/>
            <a:chExt cx="1178966" cy="232963"/>
          </a:xfrm>
        </p:grpSpPr>
        <p:sp>
          <p:nvSpPr>
            <p:cNvPr id="23" name="Rectangle 64">
              <a:extLst>
                <a:ext uri="{FF2B5EF4-FFF2-40B4-BE49-F238E27FC236}">
                  <a16:creationId xmlns:a16="http://schemas.microsoft.com/office/drawing/2014/main" id="{53806E12-E3AF-415B-912E-A7ADF55A30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66">
              <a:extLst>
                <a:ext uri="{FF2B5EF4-FFF2-40B4-BE49-F238E27FC236}">
                  <a16:creationId xmlns:a16="http://schemas.microsoft.com/office/drawing/2014/main" id="{E02F9BA6-17B4-4B27-8634-3BC8F0303B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64">
              <a:extLst>
                <a:ext uri="{FF2B5EF4-FFF2-40B4-BE49-F238E27FC236}">
                  <a16:creationId xmlns:a16="http://schemas.microsoft.com/office/drawing/2014/main" id="{1CD143C8-7B6A-44C8-927F-C9B326BA9A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66">
              <a:extLst>
                <a:ext uri="{FF2B5EF4-FFF2-40B4-BE49-F238E27FC236}">
                  <a16:creationId xmlns:a16="http://schemas.microsoft.com/office/drawing/2014/main" id="{6570BF11-63B3-4602-BC94-B4D33A143F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64">
              <a:extLst>
                <a:ext uri="{FF2B5EF4-FFF2-40B4-BE49-F238E27FC236}">
                  <a16:creationId xmlns:a16="http://schemas.microsoft.com/office/drawing/2014/main" id="{B6BE628C-83A8-447C-BAC5-0CB57FA519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66">
              <a:extLst>
                <a:ext uri="{FF2B5EF4-FFF2-40B4-BE49-F238E27FC236}">
                  <a16:creationId xmlns:a16="http://schemas.microsoft.com/office/drawing/2014/main" id="{A346C3AA-609E-4D9F-BF07-765787C542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64">
              <a:extLst>
                <a:ext uri="{FF2B5EF4-FFF2-40B4-BE49-F238E27FC236}">
                  <a16:creationId xmlns:a16="http://schemas.microsoft.com/office/drawing/2014/main" id="{F0BEFC87-1D0B-46DC-9D30-633EE50A15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66">
              <a:extLst>
                <a:ext uri="{FF2B5EF4-FFF2-40B4-BE49-F238E27FC236}">
                  <a16:creationId xmlns:a16="http://schemas.microsoft.com/office/drawing/2014/main" id="{7FD17961-08F4-41EC-BB9A-BC315C7B0C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64">
              <a:extLst>
                <a:ext uri="{FF2B5EF4-FFF2-40B4-BE49-F238E27FC236}">
                  <a16:creationId xmlns:a16="http://schemas.microsoft.com/office/drawing/2014/main" id="{A500E89C-B48B-41FA-96AD-3FE3E79414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66">
              <a:extLst>
                <a:ext uri="{FF2B5EF4-FFF2-40B4-BE49-F238E27FC236}">
                  <a16:creationId xmlns:a16="http://schemas.microsoft.com/office/drawing/2014/main" id="{8CE9C8A0-F795-41E7-B5D8-18CFDEA969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64">
              <a:extLst>
                <a:ext uri="{FF2B5EF4-FFF2-40B4-BE49-F238E27FC236}">
                  <a16:creationId xmlns:a16="http://schemas.microsoft.com/office/drawing/2014/main" id="{A381868D-890F-42D1-BD24-08C193D5FF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66">
              <a:extLst>
                <a:ext uri="{FF2B5EF4-FFF2-40B4-BE49-F238E27FC236}">
                  <a16:creationId xmlns:a16="http://schemas.microsoft.com/office/drawing/2014/main" id="{4B3382AF-FEB9-4C5F-8912-73BD1E5BC0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64">
              <a:extLst>
                <a:ext uri="{FF2B5EF4-FFF2-40B4-BE49-F238E27FC236}">
                  <a16:creationId xmlns:a16="http://schemas.microsoft.com/office/drawing/2014/main" id="{62ABBA1B-CBE6-4257-8585-AA9CDDCD84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66">
              <a:extLst>
                <a:ext uri="{FF2B5EF4-FFF2-40B4-BE49-F238E27FC236}">
                  <a16:creationId xmlns:a16="http://schemas.microsoft.com/office/drawing/2014/main" id="{E5D2E8A9-D318-4570-B2FA-74D1B6129A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64">
              <a:extLst>
                <a:ext uri="{FF2B5EF4-FFF2-40B4-BE49-F238E27FC236}">
                  <a16:creationId xmlns:a16="http://schemas.microsoft.com/office/drawing/2014/main" id="{7A0E57FA-277E-440E-B625-F3F16E16D6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66">
              <a:extLst>
                <a:ext uri="{FF2B5EF4-FFF2-40B4-BE49-F238E27FC236}">
                  <a16:creationId xmlns:a16="http://schemas.microsoft.com/office/drawing/2014/main" id="{E1137B2F-FDA3-4E48-BE8D-E8DB2A70D4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64">
              <a:extLst>
                <a:ext uri="{FF2B5EF4-FFF2-40B4-BE49-F238E27FC236}">
                  <a16:creationId xmlns:a16="http://schemas.microsoft.com/office/drawing/2014/main" id="{4921F1AE-73F0-4FB5-AB7C-91C9FFEFE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66">
              <a:extLst>
                <a:ext uri="{FF2B5EF4-FFF2-40B4-BE49-F238E27FC236}">
                  <a16:creationId xmlns:a16="http://schemas.microsoft.com/office/drawing/2014/main" id="{1AA81F72-1A06-4D2B-8442-CCBC037F2C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64">
              <a:extLst>
                <a:ext uri="{FF2B5EF4-FFF2-40B4-BE49-F238E27FC236}">
                  <a16:creationId xmlns:a16="http://schemas.microsoft.com/office/drawing/2014/main" id="{3602415E-3837-4177-BBEA-2FE8254709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66">
              <a:extLst>
                <a:ext uri="{FF2B5EF4-FFF2-40B4-BE49-F238E27FC236}">
                  <a16:creationId xmlns:a16="http://schemas.microsoft.com/office/drawing/2014/main" id="{3AA77A58-1216-40CD-B3E9-A85199DF76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Immagine 10" descr="Immagine che contiene fotografia, vecchio, uomo, guardando&#10;&#10;Descrizione generata automaticamente">
            <a:extLst>
              <a:ext uri="{FF2B5EF4-FFF2-40B4-BE49-F238E27FC236}">
                <a16:creationId xmlns:a16="http://schemas.microsoft.com/office/drawing/2014/main" id="{06B03272-FCF6-49DB-9324-5385876A74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4377"/>
          <a:stretch/>
        </p:blipFill>
        <p:spPr>
          <a:xfrm>
            <a:off x="374246" y="531074"/>
            <a:ext cx="3566160" cy="5577118"/>
          </a:xfrm>
          <a:prstGeom prst="rect">
            <a:avLst/>
          </a:prstGeom>
        </p:spPr>
      </p:pic>
      <p:pic>
        <p:nvPicPr>
          <p:cNvPr id="9" name="Segnaposto contenuto 8" descr="Immagine che contiene testo, libro, fotografia, vecchio&#10;&#10;Descrizione generata automaticamente">
            <a:extLst>
              <a:ext uri="{FF2B5EF4-FFF2-40B4-BE49-F238E27FC236}">
                <a16:creationId xmlns:a16="http://schemas.microsoft.com/office/drawing/2014/main" id="{A1E118FD-89FC-4139-AD87-7783B11C6B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 b="4996"/>
          <a:stretch/>
        </p:blipFill>
        <p:spPr>
          <a:xfrm>
            <a:off x="4228390" y="531074"/>
            <a:ext cx="3566160" cy="5577118"/>
          </a:xfrm>
          <a:prstGeom prst="rect">
            <a:avLst/>
          </a:prstGeom>
        </p:spPr>
      </p:pic>
      <p:sp>
        <p:nvSpPr>
          <p:cNvPr id="47" name="Content Placeholder 14">
            <a:extLst>
              <a:ext uri="{FF2B5EF4-FFF2-40B4-BE49-F238E27FC236}">
                <a16:creationId xmlns:a16="http://schemas.microsoft.com/office/drawing/2014/main" id="{184FC1D5-4580-4470-A89D-BD8F513303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42964" y="3155626"/>
            <a:ext cx="3444240" cy="2935176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en-US" sz="2400" dirty="0"/>
              <a:t>Gérard de Nerval, </a:t>
            </a:r>
            <a:r>
              <a:rPr lang="en-US" sz="2400" dirty="0" err="1"/>
              <a:t>poète</a:t>
            </a:r>
            <a:r>
              <a:rPr lang="en-US" sz="2400" dirty="0"/>
              <a:t> </a:t>
            </a:r>
            <a:r>
              <a:rPr lang="en-US" sz="2400" dirty="0" err="1"/>
              <a:t>romantique</a:t>
            </a:r>
            <a:r>
              <a:rPr lang="en-US" sz="2400" dirty="0"/>
              <a:t> </a:t>
            </a:r>
            <a:r>
              <a:rPr lang="en-US" sz="2400" dirty="0" err="1"/>
              <a:t>visionnaire</a:t>
            </a:r>
            <a:r>
              <a:rPr lang="en-US" sz="2400" dirty="0"/>
              <a:t>, </a:t>
            </a:r>
            <a:r>
              <a:rPr lang="en-US" sz="2400" dirty="0" err="1"/>
              <a:t>écrit</a:t>
            </a:r>
            <a:r>
              <a:rPr lang="en-US" sz="2400" dirty="0"/>
              <a:t> </a:t>
            </a:r>
            <a:r>
              <a:rPr lang="en-US" sz="2400" dirty="0" err="1"/>
              <a:t>ces</a:t>
            </a:r>
            <a:r>
              <a:rPr lang="en-US" sz="2400" dirty="0"/>
              <a:t> mots: “Je </a:t>
            </a:r>
            <a:r>
              <a:rPr lang="en-US" sz="2400" dirty="0" err="1"/>
              <a:t>suis</a:t>
            </a:r>
            <a:r>
              <a:rPr lang="en-US" sz="2400" dirty="0"/>
              <a:t> </a:t>
            </a:r>
            <a:r>
              <a:rPr lang="en-US" sz="2400" dirty="0" err="1"/>
              <a:t>l’autre</a:t>
            </a:r>
            <a:r>
              <a:rPr lang="en-US" sz="2400" dirty="0"/>
              <a:t>”, dans la gravure </a:t>
            </a:r>
            <a:r>
              <a:rPr lang="en-US" sz="2400" dirty="0" err="1"/>
              <a:t>tirée</a:t>
            </a:r>
            <a:r>
              <a:rPr lang="en-US" sz="2400" dirty="0"/>
              <a:t> </a:t>
            </a:r>
            <a:r>
              <a:rPr lang="en-US" sz="2400" dirty="0" err="1"/>
              <a:t>d’une</a:t>
            </a:r>
            <a:r>
              <a:rPr lang="en-US" sz="2400" dirty="0"/>
              <a:t> photo de </a:t>
            </a:r>
            <a:r>
              <a:rPr lang="en-US" sz="2400" dirty="0" err="1"/>
              <a:t>lui</a:t>
            </a:r>
            <a:r>
              <a:rPr lang="en-US" sz="2400" dirty="0"/>
              <a:t> (1853).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8907291-9D6D-4740-81DB-441477BCA2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01384"/>
            <a:ext cx="12192000" cy="35661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9506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4" name="Rectangle 53">
            <a:extLst>
              <a:ext uri="{FF2B5EF4-FFF2-40B4-BE49-F238E27FC236}">
                <a16:creationId xmlns:a16="http://schemas.microsoft.com/office/drawing/2014/main" id="{6B1F108D-1A97-4116-9C32-E0CD6F627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DF7CB936-D0B2-402B-9C24-4F6463D8B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935" y="854168"/>
            <a:ext cx="3527117" cy="266568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b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V, 3 : le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sommeil</a:t>
            </a:r>
            <a:b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2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276E0C7-D588-440B-8F4A-876392DB7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43658" y="3396997"/>
            <a:ext cx="6858002" cy="6400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BDEA8D4-D640-4088-B589-8760DC702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40655" y="854168"/>
            <a:ext cx="7151345" cy="6088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08A22B1-9011-459B-BCED-99F879F1E9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40655" y="6022991"/>
            <a:ext cx="7151345" cy="6088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Segnaposto contenuto 3">
            <a:extLst>
              <a:ext uri="{FF2B5EF4-FFF2-40B4-BE49-F238E27FC236}">
                <a16:creationId xmlns:a16="http://schemas.microsoft.com/office/drawing/2014/main" id="{975C81B3-EFC0-423F-AD28-7BE00247A52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6269455"/>
              </p:ext>
            </p:extLst>
          </p:nvPr>
        </p:nvGraphicFramePr>
        <p:xfrm>
          <a:off x="5350685" y="1541356"/>
          <a:ext cx="6595294" cy="4241428"/>
        </p:xfrm>
        <a:graphic>
          <a:graphicData uri="http://schemas.openxmlformats.org/drawingml/2006/table">
            <a:tbl>
              <a:tblPr firstRow="1" firstCol="1" bandRow="1"/>
              <a:tblGrid>
                <a:gridCol w="1814923">
                  <a:extLst>
                    <a:ext uri="{9D8B030D-6E8A-4147-A177-3AD203B41FA5}">
                      <a16:colId xmlns:a16="http://schemas.microsoft.com/office/drawing/2014/main" val="2885141866"/>
                    </a:ext>
                  </a:extLst>
                </a:gridCol>
                <a:gridCol w="4780371">
                  <a:extLst>
                    <a:ext uri="{9D8B030D-6E8A-4147-A177-3AD203B41FA5}">
                      <a16:colId xmlns:a16="http://schemas.microsoft.com/office/drawing/2014/main" val="327147814"/>
                    </a:ext>
                  </a:extLst>
                </a:gridCol>
              </a:tblGrid>
              <a:tr h="376587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2000" b="1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Nerval</a:t>
                      </a:r>
                      <a:endParaRPr lang="it-IT" sz="31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08" marR="118508" marT="164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800" b="1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Je </a:t>
                      </a:r>
                      <a:r>
                        <a:rPr lang="it-IT" sz="1800" b="1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suis</a:t>
                      </a:r>
                      <a:r>
                        <a:rPr lang="it-IT" sz="1800" b="1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l’</a:t>
                      </a:r>
                      <a:r>
                        <a:rPr lang="it-IT" sz="1800" b="1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autre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(1853)</a:t>
                      </a:r>
                      <a:endParaRPr lang="it-IT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08" marR="118508" marT="164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56735"/>
                  </a:ext>
                </a:extLst>
              </a:tr>
              <a:tr h="1166643">
                <a:tc rowSpan="2"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2000" b="1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31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2000" b="1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31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2000" b="1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Rimbaud</a:t>
                      </a:r>
                      <a:endParaRPr lang="it-IT" sz="31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58010" marR="158010" marT="79005" marB="7900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C’est </a:t>
                      </a:r>
                      <a:r>
                        <a:rPr lang="it-IT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faux</a:t>
                      </a:r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de dire : je </a:t>
                      </a:r>
                      <a:r>
                        <a:rPr lang="it-IT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pense</a:t>
                      </a:r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: on </a:t>
                      </a:r>
                      <a:r>
                        <a:rPr lang="it-IT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devrait</a:t>
                      </a:r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dire : </a:t>
                      </a:r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On me </a:t>
                      </a:r>
                      <a:r>
                        <a:rPr lang="it-IT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pense</a:t>
                      </a:r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lang="it-IT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800" b="1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Je est un </a:t>
                      </a:r>
                      <a:r>
                        <a:rPr lang="it-IT" sz="1800" b="1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autre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Tant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pis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pour le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bois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qui se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trouve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violon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 (lettre à Georges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Izambard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, 13 mai 1871).</a:t>
                      </a:r>
                      <a:endParaRPr lang="it-IT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08" marR="118508" marT="164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8850437"/>
                  </a:ext>
                </a:extLst>
              </a:tr>
              <a:tr h="88778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800" b="1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Je est un </a:t>
                      </a:r>
                      <a:r>
                        <a:rPr lang="it-IT" sz="1800" b="1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autre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 Si le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cuivre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s’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éveille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clairon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, il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n’y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a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rien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de sa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faute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(lettre à Paul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Demeny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, 15 mai 1871, dite “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du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voyant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”).</a:t>
                      </a:r>
                      <a:endParaRPr lang="it-IT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08" marR="118508" marT="164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6422754"/>
                  </a:ext>
                </a:extLst>
              </a:tr>
              <a:tr h="1445501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2000" b="1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31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2000" b="1" i="0" u="none" strike="noStrike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Lautréamont</a:t>
                      </a:r>
                      <a:endParaRPr lang="it-IT" sz="31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08" marR="118508" marT="164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j’existe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it-IT" sz="1800" b="1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je ne </a:t>
                      </a:r>
                      <a:r>
                        <a:rPr lang="it-IT" sz="1800" b="1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suis</a:t>
                      </a:r>
                      <a:r>
                        <a:rPr lang="it-IT" sz="1800" b="1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it-IT" sz="1800" b="1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pas</a:t>
                      </a:r>
                      <a:r>
                        <a:rPr lang="it-IT" sz="1800" b="1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un </a:t>
                      </a:r>
                      <a:r>
                        <a:rPr lang="it-IT" sz="1800" b="1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autre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 Je n’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admets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pas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en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moi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cette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équivoque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pluralité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 Je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veux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résider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seul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dans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mon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intime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raisonnement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L’autonomie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…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ou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bien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qu’on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me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change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en </a:t>
                      </a:r>
                      <a:r>
                        <a:rPr lang="it-IT" sz="18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hippopotame</a:t>
                      </a:r>
                      <a:r>
                        <a:rPr lang="it-IT" sz="1800" b="0" i="0" u="none" strike="noStrike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(V, 3). </a:t>
                      </a:r>
                      <a:endParaRPr lang="it-IT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08" marR="118508" marT="164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77777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54386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8B6A240-366D-4FE6-AA8B-80C97112F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/>
              <a:t>V, 3 : le </a:t>
            </a:r>
            <a:r>
              <a:rPr lang="it-IT" dirty="0" err="1"/>
              <a:t>sommeil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8F67DF4-C6EA-4261-8EC3-F56607984C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dirty="0" err="1"/>
              <a:t>Donc</a:t>
            </a:r>
            <a:r>
              <a:rPr lang="it-IT" dirty="0"/>
              <a:t>, </a:t>
            </a:r>
            <a:r>
              <a:rPr lang="it-IT" dirty="0" err="1"/>
              <a:t>Lautréamont</a:t>
            </a:r>
            <a:r>
              <a:rPr lang="it-IT" dirty="0"/>
              <a:t> se </a:t>
            </a:r>
            <a:r>
              <a:rPr lang="it-IT" dirty="0" err="1"/>
              <a:t>dissocie</a:t>
            </a:r>
            <a:r>
              <a:rPr lang="it-IT" dirty="0"/>
              <a:t> de l’</a:t>
            </a:r>
            <a:r>
              <a:rPr lang="it-IT" dirty="0" err="1"/>
              <a:t>expérience</a:t>
            </a:r>
            <a:r>
              <a:rPr lang="it-IT" dirty="0"/>
              <a:t> </a:t>
            </a:r>
            <a:r>
              <a:rPr lang="it-IT" dirty="0" err="1"/>
              <a:t>romantique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sommeil</a:t>
            </a:r>
            <a:r>
              <a:rPr lang="it-IT" dirty="0"/>
              <a:t> et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rêve</a:t>
            </a:r>
            <a:r>
              <a:rPr lang="it-IT" dirty="0"/>
              <a:t> en </a:t>
            </a:r>
            <a:r>
              <a:rPr lang="it-IT" dirty="0" err="1"/>
              <a:t>tant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révélation</a:t>
            </a:r>
            <a:r>
              <a:rPr lang="it-IT" dirty="0"/>
              <a:t> d’une </a:t>
            </a:r>
            <a:r>
              <a:rPr lang="it-IT" dirty="0" err="1"/>
              <a:t>autre</a:t>
            </a:r>
            <a:r>
              <a:rPr lang="it-IT" dirty="0"/>
              <a:t> vie, </a:t>
            </a:r>
            <a:r>
              <a:rPr lang="it-IT" dirty="0" err="1"/>
              <a:t>au-delà</a:t>
            </a:r>
            <a:r>
              <a:rPr lang="it-IT" dirty="0"/>
              <a:t> de la </a:t>
            </a:r>
            <a:r>
              <a:rPr lang="it-IT" dirty="0" err="1"/>
              <a:t>réalité</a:t>
            </a:r>
            <a:r>
              <a:rPr lang="it-IT" dirty="0"/>
              <a:t>. Il </a:t>
            </a:r>
            <a:r>
              <a:rPr lang="it-IT" dirty="0" err="1"/>
              <a:t>veut</a:t>
            </a:r>
            <a:r>
              <a:rPr lang="it-IT" dirty="0"/>
              <a:t> </a:t>
            </a:r>
            <a:r>
              <a:rPr lang="it-IT" dirty="0" err="1"/>
              <a:t>garder</a:t>
            </a:r>
            <a:r>
              <a:rPr lang="it-IT" dirty="0"/>
              <a:t> le </a:t>
            </a:r>
            <a:r>
              <a:rPr lang="it-IT" dirty="0" err="1"/>
              <a:t>contrôle</a:t>
            </a:r>
            <a:r>
              <a:rPr lang="it-IT" dirty="0"/>
              <a:t> de </a:t>
            </a:r>
            <a:r>
              <a:rPr lang="it-IT" dirty="0" err="1"/>
              <a:t>soi</a:t>
            </a:r>
            <a:r>
              <a:rPr lang="it-IT" dirty="0"/>
              <a:t> et la </a:t>
            </a:r>
            <a:r>
              <a:rPr lang="it-IT" dirty="0" err="1"/>
              <a:t>volonté</a:t>
            </a:r>
            <a:r>
              <a:rPr lang="it-IT" dirty="0"/>
              <a:t>.</a:t>
            </a:r>
          </a:p>
          <a:p>
            <a:r>
              <a:rPr lang="it-IT" dirty="0"/>
              <a:t>Rimbaud </a:t>
            </a:r>
            <a:r>
              <a:rPr lang="it-IT" dirty="0" err="1"/>
              <a:t>parle</a:t>
            </a:r>
            <a:r>
              <a:rPr lang="it-IT" dirty="0"/>
              <a:t> de </a:t>
            </a:r>
            <a:r>
              <a:rPr lang="it-IT" dirty="0" err="1"/>
              <a:t>métamorphoses</a:t>
            </a:r>
            <a:r>
              <a:rPr lang="it-IT" dirty="0"/>
              <a:t> </a:t>
            </a:r>
            <a:r>
              <a:rPr lang="it-IT" dirty="0" err="1"/>
              <a:t>cohérentes</a:t>
            </a:r>
            <a:r>
              <a:rPr lang="it-IT" dirty="0"/>
              <a:t> : </a:t>
            </a:r>
          </a:p>
          <a:p>
            <a:pPr marL="0" indent="0">
              <a:buNone/>
            </a:pPr>
            <a:r>
              <a:rPr lang="it-IT" dirty="0"/>
              <a:t>   	</a:t>
            </a:r>
            <a:r>
              <a:rPr lang="it-IT" dirty="0" err="1"/>
              <a:t>bois</a:t>
            </a:r>
            <a:r>
              <a:rPr lang="it-IT" dirty="0"/>
              <a:t> → </a:t>
            </a:r>
            <a:r>
              <a:rPr lang="it-IT" dirty="0" err="1"/>
              <a:t>violon</a:t>
            </a:r>
            <a:endParaRPr lang="it-IT" dirty="0"/>
          </a:p>
          <a:p>
            <a:pPr marL="0" indent="0">
              <a:buNone/>
            </a:pPr>
            <a:r>
              <a:rPr lang="it-IT" dirty="0"/>
              <a:t>	</a:t>
            </a:r>
            <a:r>
              <a:rPr lang="it-IT" dirty="0" err="1"/>
              <a:t>cuivre</a:t>
            </a:r>
            <a:r>
              <a:rPr lang="it-IT" dirty="0"/>
              <a:t> → </a:t>
            </a:r>
            <a:r>
              <a:rPr lang="it-IT" dirty="0" err="1"/>
              <a:t>clairon</a:t>
            </a:r>
            <a:endParaRPr lang="it-IT" dirty="0"/>
          </a:p>
          <a:p>
            <a:r>
              <a:rPr lang="it-IT" dirty="0" err="1"/>
              <a:t>tandis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L. </a:t>
            </a:r>
            <a:r>
              <a:rPr lang="it-IT" dirty="0" err="1"/>
              <a:t>envisage</a:t>
            </a:r>
            <a:r>
              <a:rPr lang="it-IT" dirty="0"/>
              <a:t> une </a:t>
            </a:r>
            <a:r>
              <a:rPr lang="it-IT" dirty="0" err="1"/>
              <a:t>transformation</a:t>
            </a:r>
            <a:r>
              <a:rPr lang="it-IT" dirty="0"/>
              <a:t> </a:t>
            </a:r>
            <a:r>
              <a:rPr lang="it-IT" dirty="0" err="1"/>
              <a:t>absurde</a:t>
            </a:r>
            <a:r>
              <a:rPr lang="it-IT" dirty="0"/>
              <a:t> et </a:t>
            </a:r>
            <a:r>
              <a:rPr lang="it-IT" dirty="0" err="1"/>
              <a:t>avilissante</a:t>
            </a:r>
            <a:r>
              <a:rPr lang="it-IT" dirty="0"/>
              <a:t>: </a:t>
            </a:r>
          </a:p>
          <a:p>
            <a:pPr marL="0" indent="0">
              <a:buNone/>
            </a:pPr>
            <a:r>
              <a:rPr lang="it-IT" dirty="0"/>
              <a:t>	</a:t>
            </a:r>
            <a:r>
              <a:rPr lang="it-IT" dirty="0" err="1"/>
              <a:t>homme</a:t>
            </a:r>
            <a:r>
              <a:rPr lang="it-IT" dirty="0"/>
              <a:t> → </a:t>
            </a:r>
            <a:r>
              <a:rPr lang="it-IT" dirty="0" err="1"/>
              <a:t>hippopotame</a:t>
            </a:r>
            <a:r>
              <a:rPr lang="it-I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76876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A8E7D9-51DB-4E12-A617-0FB7D54AC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br>
              <a:rPr lang="it-IT" sz="3200" dirty="0"/>
            </a:br>
            <a:r>
              <a:rPr lang="it-IT" sz="3200" dirty="0"/>
              <a:t>IV, 6 : “Je m’</a:t>
            </a:r>
            <a:r>
              <a:rPr lang="it-IT" sz="3200" dirty="0" err="1"/>
              <a:t>étais</a:t>
            </a:r>
            <a:r>
              <a:rPr lang="it-IT" sz="3200" dirty="0"/>
              <a:t> </a:t>
            </a:r>
            <a:r>
              <a:rPr lang="it-IT" sz="3200" dirty="0" err="1"/>
              <a:t>endormi</a:t>
            </a:r>
            <a:r>
              <a:rPr lang="it-IT" sz="3200" dirty="0"/>
              <a:t> </a:t>
            </a:r>
            <a:r>
              <a:rPr lang="it-IT" sz="3200" dirty="0" err="1"/>
              <a:t>sur</a:t>
            </a:r>
            <a:r>
              <a:rPr lang="it-IT" sz="3200" dirty="0"/>
              <a:t> la </a:t>
            </a:r>
            <a:r>
              <a:rPr lang="it-IT" sz="3200" dirty="0" err="1"/>
              <a:t>falaise</a:t>
            </a:r>
            <a:r>
              <a:rPr lang="it-IT" sz="3200" dirty="0"/>
              <a:t>”. Le </a:t>
            </a:r>
            <a:r>
              <a:rPr lang="it-IT" sz="3200" dirty="0" err="1"/>
              <a:t>pourceau</a:t>
            </a:r>
            <a:r>
              <a:rPr lang="it-IT" sz="3200" dirty="0"/>
              <a:t> </a:t>
            </a:r>
            <a:br>
              <a:rPr lang="it-IT" sz="3200" dirty="0"/>
            </a:br>
            <a:endParaRPr lang="it-IT" sz="32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5889DAA-FB9D-4F64-A80E-8E48D8C06D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Le </a:t>
            </a:r>
            <a:r>
              <a:rPr lang="it-IT" dirty="0" err="1"/>
              <a:t>sommeil</a:t>
            </a:r>
            <a:r>
              <a:rPr lang="it-IT" dirty="0"/>
              <a:t> est un </a:t>
            </a:r>
            <a:r>
              <a:rPr lang="it-IT" dirty="0" err="1"/>
              <a:t>thème</a:t>
            </a:r>
            <a:r>
              <a:rPr lang="it-IT" dirty="0"/>
              <a:t> </a:t>
            </a:r>
            <a:r>
              <a:rPr lang="it-IT" dirty="0" err="1"/>
              <a:t>important</a:t>
            </a:r>
            <a:r>
              <a:rPr lang="it-IT" dirty="0"/>
              <a:t> </a:t>
            </a:r>
            <a:r>
              <a:rPr lang="it-IT" dirty="0" err="1"/>
              <a:t>qu’on</a:t>
            </a:r>
            <a:r>
              <a:rPr lang="it-IT" dirty="0"/>
              <a:t> va </a:t>
            </a:r>
            <a:r>
              <a:rPr lang="it-IT" dirty="0" err="1"/>
              <a:t>traiter</a:t>
            </a:r>
            <a:r>
              <a:rPr lang="it-IT" dirty="0"/>
              <a:t> à </a:t>
            </a:r>
            <a:r>
              <a:rPr lang="it-IT" dirty="0" err="1"/>
              <a:t>propos</a:t>
            </a:r>
            <a:r>
              <a:rPr lang="it-IT" dirty="0"/>
              <a:t> de V, 3. </a:t>
            </a:r>
          </a:p>
          <a:p>
            <a:pPr algn="just"/>
            <a:r>
              <a:rPr lang="it-IT" dirty="0"/>
              <a:t>Ici, l’</a:t>
            </a:r>
            <a:r>
              <a:rPr lang="it-IT" dirty="0" err="1"/>
              <a:t>état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sommeil</a:t>
            </a:r>
            <a:r>
              <a:rPr lang="it-IT" dirty="0"/>
              <a:t> est </a:t>
            </a:r>
            <a:r>
              <a:rPr lang="it-IT" dirty="0" err="1"/>
              <a:t>comparé</a:t>
            </a:r>
            <a:r>
              <a:rPr lang="it-IT" dirty="0"/>
              <a:t> à l’</a:t>
            </a:r>
            <a:r>
              <a:rPr lang="it-IT" dirty="0" err="1"/>
              <a:t>étourdissement</a:t>
            </a:r>
            <a:r>
              <a:rPr lang="it-IT" dirty="0"/>
              <a:t> d’un </a:t>
            </a:r>
            <a:r>
              <a:rPr lang="it-IT" dirty="0" err="1"/>
              <a:t>naufragé</a:t>
            </a:r>
            <a:r>
              <a:rPr lang="it-IT" dirty="0"/>
              <a:t> </a:t>
            </a:r>
            <a:r>
              <a:rPr lang="it-IT" dirty="0" err="1"/>
              <a:t>moribond</a:t>
            </a:r>
            <a:r>
              <a:rPr lang="it-IT" dirty="0"/>
              <a:t> (</a:t>
            </a:r>
            <a:r>
              <a:rPr lang="it-IT" dirty="0" err="1"/>
              <a:t>thème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naufrage</a:t>
            </a:r>
            <a:r>
              <a:rPr lang="it-IT" dirty="0"/>
              <a:t>, </a:t>
            </a:r>
            <a:r>
              <a:rPr lang="it-IT" dirty="0" err="1"/>
              <a:t>cf</a:t>
            </a:r>
            <a:r>
              <a:rPr lang="it-IT" dirty="0"/>
              <a:t>. II, 13). </a:t>
            </a:r>
            <a:r>
              <a:rPr lang="it-IT" dirty="0" err="1"/>
              <a:t>Critique</a:t>
            </a:r>
            <a:r>
              <a:rPr lang="it-IT" dirty="0"/>
              <a:t> </a:t>
            </a:r>
            <a:r>
              <a:rPr lang="it-IT" dirty="0" err="1"/>
              <a:t>indirecte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rêve</a:t>
            </a:r>
            <a:r>
              <a:rPr lang="it-IT" dirty="0"/>
              <a:t> </a:t>
            </a:r>
            <a:r>
              <a:rPr lang="it-IT" dirty="0" err="1"/>
              <a:t>romantique</a:t>
            </a:r>
            <a:r>
              <a:rPr lang="it-IT" dirty="0"/>
              <a:t>…</a:t>
            </a:r>
          </a:p>
          <a:p>
            <a:pPr algn="just"/>
            <a:r>
              <a:rPr lang="it-IT" dirty="0"/>
              <a:t>Le “je” </a:t>
            </a:r>
            <a:r>
              <a:rPr lang="it-IT" dirty="0" err="1"/>
              <a:t>rêve</a:t>
            </a:r>
            <a:r>
              <a:rPr lang="it-IT" dirty="0"/>
              <a:t> </a:t>
            </a:r>
            <a:r>
              <a:rPr lang="it-IT" dirty="0" err="1"/>
              <a:t>qu’il</a:t>
            </a:r>
            <a:r>
              <a:rPr lang="it-IT" dirty="0"/>
              <a:t> est </a:t>
            </a:r>
            <a:r>
              <a:rPr lang="it-IT" dirty="0" err="1"/>
              <a:t>métamorphosé</a:t>
            </a:r>
            <a:r>
              <a:rPr lang="it-IT" dirty="0"/>
              <a:t> en </a:t>
            </a:r>
            <a:r>
              <a:rPr lang="it-IT" dirty="0" err="1"/>
              <a:t>pourceau</a:t>
            </a:r>
            <a:r>
              <a:rPr lang="it-IT" dirty="0"/>
              <a:t>. Il </a:t>
            </a:r>
            <a:r>
              <a:rPr lang="it-IT" dirty="0" err="1"/>
              <a:t>pense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Dieu</a:t>
            </a:r>
            <a:r>
              <a:rPr lang="it-IT" dirty="0"/>
              <a:t> a </a:t>
            </a:r>
            <a:r>
              <a:rPr lang="it-IT" dirty="0" err="1"/>
              <a:t>voulu</a:t>
            </a:r>
            <a:r>
              <a:rPr lang="it-IT" dirty="0"/>
              <a:t> le punir </a:t>
            </a:r>
            <a:r>
              <a:rPr lang="it-IT" dirty="0" err="1"/>
              <a:t>ainsi</a:t>
            </a:r>
            <a:r>
              <a:rPr lang="it-IT" dirty="0"/>
              <a:t> de </a:t>
            </a:r>
            <a:r>
              <a:rPr lang="it-IT" dirty="0" err="1"/>
              <a:t>ses</a:t>
            </a:r>
            <a:r>
              <a:rPr lang="it-IT" dirty="0"/>
              <a:t> crimes. Mais il est tout à </a:t>
            </a:r>
            <a:r>
              <a:rPr lang="it-IT" dirty="0" err="1"/>
              <a:t>fait</a:t>
            </a:r>
            <a:r>
              <a:rPr lang="it-IT" dirty="0"/>
              <a:t> </a:t>
            </a:r>
            <a:r>
              <a:rPr lang="it-IT" dirty="0" err="1"/>
              <a:t>content</a:t>
            </a:r>
            <a:r>
              <a:rPr lang="it-IT" dirty="0"/>
              <a:t> de </a:t>
            </a:r>
            <a:r>
              <a:rPr lang="it-IT" dirty="0" err="1"/>
              <a:t>cette</a:t>
            </a:r>
            <a:r>
              <a:rPr lang="it-IT" dirty="0"/>
              <a:t> “</a:t>
            </a:r>
            <a:r>
              <a:rPr lang="it-IT" dirty="0" err="1"/>
              <a:t>dégradation</a:t>
            </a:r>
            <a:r>
              <a:rPr lang="it-IT" dirty="0"/>
              <a:t>” qui lui </a:t>
            </a:r>
            <a:r>
              <a:rPr lang="it-IT" dirty="0" err="1"/>
              <a:t>permet</a:t>
            </a:r>
            <a:r>
              <a:rPr lang="it-IT" dirty="0"/>
              <a:t> de </a:t>
            </a:r>
            <a:r>
              <a:rPr lang="it-IT" dirty="0" err="1"/>
              <a:t>quitter</a:t>
            </a:r>
            <a:r>
              <a:rPr lang="it-IT" dirty="0"/>
              <a:t> la race </a:t>
            </a:r>
            <a:r>
              <a:rPr lang="it-IT" dirty="0" err="1"/>
              <a:t>humaine</a:t>
            </a:r>
            <a:r>
              <a:rPr lang="it-IT" dirty="0"/>
              <a:t> et le </a:t>
            </a:r>
            <a:r>
              <a:rPr lang="it-IT" dirty="0" err="1"/>
              <a:t>reflet</a:t>
            </a:r>
            <a:r>
              <a:rPr lang="it-IT" dirty="0"/>
              <a:t> divin </a:t>
            </a:r>
            <a:r>
              <a:rPr lang="it-IT" dirty="0" err="1"/>
              <a:t>qu’il</a:t>
            </a:r>
            <a:r>
              <a:rPr lang="it-IT" dirty="0"/>
              <a:t> porte en lui (“Il ne </a:t>
            </a:r>
            <a:r>
              <a:rPr lang="it-IT" dirty="0" err="1"/>
              <a:t>restait</a:t>
            </a:r>
            <a:r>
              <a:rPr lang="it-IT" dirty="0"/>
              <a:t> plus la </a:t>
            </a:r>
            <a:r>
              <a:rPr lang="it-IT" dirty="0" err="1"/>
              <a:t>moindre</a:t>
            </a:r>
            <a:r>
              <a:rPr lang="it-IT" dirty="0"/>
              <a:t> parcelle de </a:t>
            </a:r>
            <a:r>
              <a:rPr lang="it-IT" dirty="0" err="1"/>
              <a:t>divinité</a:t>
            </a:r>
            <a:r>
              <a:rPr lang="it-IT" dirty="0"/>
              <a:t>”).</a:t>
            </a:r>
          </a:p>
          <a:p>
            <a:r>
              <a:rPr lang="it-IT" dirty="0" err="1"/>
              <a:t>Au</a:t>
            </a:r>
            <a:r>
              <a:rPr lang="it-IT" dirty="0"/>
              <a:t> </a:t>
            </a:r>
            <a:r>
              <a:rPr lang="it-IT" dirty="0" err="1"/>
              <a:t>réveil</a:t>
            </a:r>
            <a:r>
              <a:rPr lang="it-IT" dirty="0"/>
              <a:t>, il est </a:t>
            </a:r>
            <a:r>
              <a:rPr lang="it-IT" dirty="0" err="1"/>
              <a:t>redevenu</a:t>
            </a:r>
            <a:r>
              <a:rPr lang="it-IT" dirty="0"/>
              <a:t> un </a:t>
            </a:r>
            <a:r>
              <a:rPr lang="it-IT" dirty="0" err="1"/>
              <a:t>homme</a:t>
            </a:r>
            <a:r>
              <a:rPr lang="it-IT" dirty="0"/>
              <a:t>, </a:t>
            </a:r>
            <a:r>
              <a:rPr lang="it-IT" dirty="0" err="1"/>
              <a:t>comme</a:t>
            </a:r>
            <a:r>
              <a:rPr lang="it-IT" dirty="0"/>
              <a:t> il le constate </a:t>
            </a:r>
            <a:r>
              <a:rPr lang="it-IT" dirty="0" err="1"/>
              <a:t>avec</a:t>
            </a:r>
            <a:r>
              <a:rPr lang="it-IT" dirty="0"/>
              <a:t> </a:t>
            </a:r>
            <a:r>
              <a:rPr lang="it-IT" dirty="0" err="1"/>
              <a:t>amertume</a:t>
            </a:r>
            <a:r>
              <a:rPr lang="it-IT" dirty="0"/>
              <a:t> :</a:t>
            </a:r>
          </a:p>
          <a:p>
            <a:pPr algn="just"/>
            <a:r>
              <a:rPr lang="it-IT" dirty="0"/>
              <a:t>« </a:t>
            </a:r>
            <a:r>
              <a:rPr lang="it-IT" dirty="0" err="1"/>
              <a:t>Revenir</a:t>
            </a:r>
            <a:r>
              <a:rPr lang="it-IT" dirty="0"/>
              <a:t> à ma forme primitive </a:t>
            </a:r>
            <a:r>
              <a:rPr lang="it-IT" dirty="0" err="1"/>
              <a:t>fut</a:t>
            </a:r>
            <a:r>
              <a:rPr lang="it-IT" dirty="0"/>
              <a:t> pour </a:t>
            </a:r>
            <a:r>
              <a:rPr lang="it-IT" dirty="0" err="1"/>
              <a:t>moi</a:t>
            </a:r>
            <a:r>
              <a:rPr lang="it-IT" dirty="0"/>
              <a:t> une </a:t>
            </a:r>
            <a:r>
              <a:rPr lang="it-IT" dirty="0" err="1"/>
              <a:t>douleur</a:t>
            </a:r>
            <a:r>
              <a:rPr lang="it-IT" dirty="0"/>
              <a:t> si grande, </a:t>
            </a:r>
            <a:r>
              <a:rPr lang="it-IT" dirty="0" err="1"/>
              <a:t>que</a:t>
            </a:r>
            <a:r>
              <a:rPr lang="it-IT" dirty="0"/>
              <a:t>, pendant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nuits</a:t>
            </a:r>
            <a:r>
              <a:rPr lang="it-IT" dirty="0"/>
              <a:t>, </a:t>
            </a:r>
            <a:r>
              <a:rPr lang="it-IT" dirty="0" err="1"/>
              <a:t>j’en</a:t>
            </a:r>
            <a:r>
              <a:rPr lang="it-IT" dirty="0"/>
              <a:t> pleure encore ». </a:t>
            </a:r>
            <a:r>
              <a:rPr lang="it-IT" dirty="0" err="1"/>
              <a:t>Notez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la </a:t>
            </a:r>
            <a:r>
              <a:rPr lang="it-IT" dirty="0" err="1"/>
              <a:t>strophe</a:t>
            </a:r>
            <a:r>
              <a:rPr lang="it-IT" dirty="0"/>
              <a:t> on </a:t>
            </a:r>
            <a:r>
              <a:rPr lang="it-IT" dirty="0" err="1"/>
              <a:t>trouve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mots</a:t>
            </a:r>
            <a:r>
              <a:rPr lang="it-IT" dirty="0"/>
              <a:t> </a:t>
            </a:r>
            <a:r>
              <a:rPr lang="it-IT" b="1" dirty="0" err="1"/>
              <a:t>bouffonnerie</a:t>
            </a:r>
            <a:r>
              <a:rPr lang="it-IT" dirty="0"/>
              <a:t> et </a:t>
            </a:r>
            <a:r>
              <a:rPr lang="it-IT" b="1" dirty="0" err="1"/>
              <a:t>grotesque</a:t>
            </a:r>
            <a:r>
              <a:rPr lang="it-IT" dirty="0"/>
              <a:t>, ce qui </a:t>
            </a:r>
            <a:r>
              <a:rPr lang="it-IT" dirty="0" err="1"/>
              <a:t>confirme</a:t>
            </a:r>
            <a:r>
              <a:rPr lang="it-IT" dirty="0"/>
              <a:t> le </a:t>
            </a:r>
            <a:r>
              <a:rPr lang="it-IT" dirty="0" err="1"/>
              <a:t>caractère</a:t>
            </a:r>
            <a:r>
              <a:rPr lang="it-IT" dirty="0"/>
              <a:t> comique de </a:t>
            </a:r>
            <a:r>
              <a:rPr lang="it-IT" dirty="0" err="1"/>
              <a:t>cette</a:t>
            </a:r>
            <a:r>
              <a:rPr lang="it-IT" dirty="0"/>
              <a:t> </a:t>
            </a:r>
            <a:r>
              <a:rPr lang="it-IT" dirty="0" err="1"/>
              <a:t>métamorphose</a:t>
            </a:r>
            <a:r>
              <a:rPr lang="it-IT" dirty="0"/>
              <a:t>. </a:t>
            </a:r>
          </a:p>
          <a:p>
            <a:r>
              <a:rPr lang="it-IT" dirty="0" err="1"/>
              <a:t>Cf</a:t>
            </a:r>
            <a:r>
              <a:rPr lang="it-IT" dirty="0"/>
              <a:t>. Franz Kafka, </a:t>
            </a:r>
            <a:r>
              <a:rPr lang="it-IT" i="1" dirty="0"/>
              <a:t>La </a:t>
            </a:r>
            <a:r>
              <a:rPr lang="it-IT" i="1" dirty="0" err="1"/>
              <a:t>métamorphose</a:t>
            </a:r>
            <a:r>
              <a:rPr lang="it-IT" dirty="0"/>
              <a:t> (1915) : </a:t>
            </a:r>
            <a:r>
              <a:rPr lang="it-IT" dirty="0" err="1"/>
              <a:t>insecte</a:t>
            </a:r>
            <a:r>
              <a:rPr lang="it-IT" dirty="0"/>
              <a:t>. </a:t>
            </a:r>
            <a:r>
              <a:rPr lang="it-IT" dirty="0" err="1"/>
              <a:t>Voir</a:t>
            </a:r>
            <a:r>
              <a:rPr lang="it-IT" dirty="0"/>
              <a:t> </a:t>
            </a:r>
            <a:r>
              <a:rPr lang="it-IT" dirty="0" err="1"/>
              <a:t>aussi</a:t>
            </a:r>
            <a:r>
              <a:rPr lang="it-IT" dirty="0"/>
              <a:t> </a:t>
            </a:r>
            <a:r>
              <a:rPr lang="it-IT" dirty="0" err="1"/>
              <a:t>Cf</a:t>
            </a:r>
            <a:r>
              <a:rPr lang="it-IT" dirty="0"/>
              <a:t>. II, 9 (le </a:t>
            </a:r>
            <a:r>
              <a:rPr lang="it-IT" dirty="0" err="1"/>
              <a:t>pou</a:t>
            </a:r>
            <a:r>
              <a:rPr lang="it-IT" dirty="0"/>
              <a:t>) et IV, 4 (la </a:t>
            </a:r>
            <a:r>
              <a:rPr lang="it-IT" dirty="0" err="1"/>
              <a:t>saleté</a:t>
            </a:r>
            <a:r>
              <a:rPr lang="it-IT" dirty="0"/>
              <a:t>).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23170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C64AEFC-C4B3-4833-98C5-3B13D8B99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6"/>
            <a:ext cx="6586491" cy="1676603"/>
          </a:xfrm>
        </p:spPr>
        <p:txBody>
          <a:bodyPr vert="horz" lIns="91440" tIns="45720" rIns="91440" bIns="45720" rtlCol="0">
            <a:noAutofit/>
          </a:bodyPr>
          <a:lstStyle/>
          <a:p>
            <a:pPr algn="ctr"/>
            <a:r>
              <a:rPr lang="en-US" sz="2800" b="1" dirty="0"/>
              <a:t>IV, 7: </a:t>
            </a:r>
            <a:r>
              <a:rPr lang="en-US" sz="2800" b="1" dirty="0" err="1"/>
              <a:t>l’amphibie</a:t>
            </a:r>
            <a:br>
              <a:rPr lang="en-US" sz="2800" b="1" dirty="0"/>
            </a:br>
            <a:br>
              <a:rPr lang="en-US" sz="2800" b="1" dirty="0"/>
            </a:br>
            <a:r>
              <a:rPr lang="en-US" sz="2800" b="1" dirty="0"/>
              <a:t>(ill.) René Magritte, edition </a:t>
            </a:r>
            <a:r>
              <a:rPr lang="en-US" sz="2800" b="1" dirty="0" err="1"/>
              <a:t>illustrée</a:t>
            </a:r>
            <a:r>
              <a:rPr lang="en-US" sz="2800" b="1" dirty="0"/>
              <a:t> des </a:t>
            </a:r>
            <a:r>
              <a:rPr lang="en-US" sz="2800" b="1" i="1" dirty="0"/>
              <a:t>Chants</a:t>
            </a:r>
            <a:r>
              <a:rPr lang="en-US" sz="2800" b="1" dirty="0"/>
              <a:t> (1948)</a:t>
            </a:r>
          </a:p>
        </p:txBody>
      </p:sp>
      <p:pic>
        <p:nvPicPr>
          <p:cNvPr id="5" name="Segnaposto contenuto 4" descr="Immagine che contiene animale, acqua, gatto, disegnando&#10;&#10;Descrizione generata automaticamente">
            <a:extLst>
              <a:ext uri="{FF2B5EF4-FFF2-40B4-BE49-F238E27FC236}">
                <a16:creationId xmlns:a16="http://schemas.microsoft.com/office/drawing/2014/main" id="{1454460D-6779-4290-8BD0-4F496FC4C2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5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0847683B-AE4D-439F-AFCB-FA17E0E382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pPr algn="just"/>
            <a:r>
              <a:rPr lang="it-IT" dirty="0" err="1"/>
              <a:t>Interprétation</a:t>
            </a:r>
            <a:r>
              <a:rPr lang="it-IT" dirty="0"/>
              <a:t> libre, par le </a:t>
            </a:r>
            <a:r>
              <a:rPr lang="it-IT" dirty="0" err="1"/>
              <a:t>peintre</a:t>
            </a:r>
            <a:r>
              <a:rPr lang="it-IT" dirty="0"/>
              <a:t> </a:t>
            </a:r>
            <a:r>
              <a:rPr lang="it-IT" dirty="0" err="1"/>
              <a:t>surréaliste</a:t>
            </a:r>
            <a:r>
              <a:rPr lang="it-IT" dirty="0"/>
              <a:t> </a:t>
            </a:r>
            <a:r>
              <a:rPr lang="it-IT" dirty="0" err="1"/>
              <a:t>belge</a:t>
            </a:r>
            <a:r>
              <a:rPr lang="it-IT" dirty="0"/>
              <a:t> René Magritte, de l’</a:t>
            </a:r>
            <a:r>
              <a:rPr lang="it-IT" dirty="0" err="1"/>
              <a:t>amphibie</a:t>
            </a:r>
            <a:r>
              <a:rPr lang="it-IT" dirty="0"/>
              <a:t> </a:t>
            </a:r>
            <a:r>
              <a:rPr lang="it-IT" dirty="0" err="1"/>
              <a:t>décrit</a:t>
            </a:r>
            <a:r>
              <a:rPr lang="it-IT" dirty="0"/>
              <a:t> par L. On </a:t>
            </a:r>
            <a:r>
              <a:rPr lang="it-IT" dirty="0" err="1"/>
              <a:t>voit</a:t>
            </a:r>
            <a:r>
              <a:rPr lang="it-IT" dirty="0"/>
              <a:t> </a:t>
            </a:r>
            <a:r>
              <a:rPr lang="it-IT" dirty="0" err="1"/>
              <a:t>aussi</a:t>
            </a:r>
            <a:r>
              <a:rPr lang="it-IT" dirty="0"/>
              <a:t> la </a:t>
            </a:r>
            <a:r>
              <a:rPr lang="it-IT" dirty="0" err="1"/>
              <a:t>tempête</a:t>
            </a:r>
            <a:r>
              <a:rPr lang="it-IT" dirty="0"/>
              <a:t> et le </a:t>
            </a:r>
            <a:r>
              <a:rPr lang="it-IT" dirty="0" err="1"/>
              <a:t>naufrage</a:t>
            </a:r>
            <a:r>
              <a:rPr lang="it-IT" dirty="0"/>
              <a:t> (IV, 6).</a:t>
            </a:r>
          </a:p>
          <a:p>
            <a:pPr algn="just"/>
            <a:r>
              <a:rPr lang="it-IT" dirty="0" err="1"/>
              <a:t>Dans</a:t>
            </a:r>
            <a:r>
              <a:rPr lang="it-IT" dirty="0"/>
              <a:t> le texte, en </a:t>
            </a:r>
            <a:r>
              <a:rPr lang="it-IT" dirty="0" err="1"/>
              <a:t>effet</a:t>
            </a:r>
            <a:r>
              <a:rPr lang="it-IT" dirty="0"/>
              <a:t>, l’</a:t>
            </a:r>
            <a:r>
              <a:rPr lang="it-IT" dirty="0" err="1"/>
              <a:t>amphibie</a:t>
            </a:r>
            <a:r>
              <a:rPr lang="it-IT" dirty="0"/>
              <a:t> a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pattes</a:t>
            </a:r>
            <a:r>
              <a:rPr lang="it-IT" dirty="0"/>
              <a:t> de canard à la place </a:t>
            </a:r>
            <a:r>
              <a:rPr lang="it-IT" dirty="0" err="1"/>
              <a:t>des</a:t>
            </a:r>
            <a:r>
              <a:rPr lang="it-IT" dirty="0"/>
              <a:t> bras et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jambes</a:t>
            </a:r>
            <a:r>
              <a:rPr lang="it-IT" dirty="0"/>
              <a:t>, et une </a:t>
            </a:r>
            <a:r>
              <a:rPr lang="it-IT" dirty="0" err="1"/>
              <a:t>nageoire</a:t>
            </a:r>
            <a:r>
              <a:rPr lang="it-IT" dirty="0"/>
              <a:t> de </a:t>
            </a:r>
            <a:r>
              <a:rPr lang="it-IT" dirty="0" err="1"/>
              <a:t>dauphin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le </a:t>
            </a:r>
            <a:r>
              <a:rPr lang="it-IT" dirty="0" err="1"/>
              <a:t>dos</a:t>
            </a:r>
            <a:r>
              <a:rPr lang="it-IT" dirty="0"/>
              <a:t>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30620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9E014F-0333-4009-A1FE-5F242E685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r>
              <a:rPr lang="en-US" dirty="0"/>
              <a:t>IV, 7: </a:t>
            </a:r>
            <a:r>
              <a:rPr lang="en-US" dirty="0" err="1"/>
              <a:t>l’amphibie</a:t>
            </a:r>
            <a:br>
              <a:rPr lang="en-US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2A58293-7030-4668-A5E5-6A9ED96D27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/>
              <a:t>Le “je” </a:t>
            </a:r>
            <a:r>
              <a:rPr lang="it-IT" dirty="0" err="1"/>
              <a:t>rencontre</a:t>
            </a:r>
            <a:r>
              <a:rPr lang="it-IT" dirty="0"/>
              <a:t> un </a:t>
            </a:r>
            <a:r>
              <a:rPr lang="it-IT" dirty="0" err="1"/>
              <a:t>amphibie</a:t>
            </a:r>
            <a:r>
              <a:rPr lang="it-IT" dirty="0"/>
              <a:t>, un </a:t>
            </a:r>
            <a:r>
              <a:rPr lang="it-IT" dirty="0" err="1"/>
              <a:t>homme-poisson</a:t>
            </a:r>
            <a:r>
              <a:rPr lang="it-IT" dirty="0"/>
              <a:t> vivant </a:t>
            </a:r>
            <a:r>
              <a:rPr lang="it-IT" dirty="0" err="1"/>
              <a:t>dans</a:t>
            </a:r>
            <a:r>
              <a:rPr lang="it-IT" dirty="0"/>
              <a:t> l’eau.</a:t>
            </a:r>
          </a:p>
          <a:p>
            <a:pPr algn="just"/>
            <a:r>
              <a:rPr lang="it-IT" dirty="0"/>
              <a:t>Sa </a:t>
            </a:r>
            <a:r>
              <a:rPr lang="it-IT" dirty="0" err="1"/>
              <a:t>métamorphose</a:t>
            </a:r>
            <a:r>
              <a:rPr lang="it-IT" dirty="0"/>
              <a:t> n’est </a:t>
            </a:r>
            <a:r>
              <a:rPr lang="it-IT" dirty="0" err="1"/>
              <a:t>pas</a:t>
            </a:r>
            <a:r>
              <a:rPr lang="it-IT" dirty="0"/>
              <a:t> due à une </a:t>
            </a:r>
            <a:r>
              <a:rPr lang="it-IT" dirty="0" err="1"/>
              <a:t>punition</a:t>
            </a:r>
            <a:r>
              <a:rPr lang="it-IT" dirty="0"/>
              <a:t> divine (</a:t>
            </a:r>
            <a:r>
              <a:rPr lang="it-IT" dirty="0" err="1"/>
              <a:t>comme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la </a:t>
            </a:r>
            <a:r>
              <a:rPr lang="it-IT" dirty="0" err="1"/>
              <a:t>strophe</a:t>
            </a:r>
            <a:r>
              <a:rPr lang="it-IT" dirty="0"/>
              <a:t> </a:t>
            </a:r>
            <a:r>
              <a:rPr lang="it-IT" dirty="0" err="1"/>
              <a:t>précédente</a:t>
            </a:r>
            <a:r>
              <a:rPr lang="it-IT" dirty="0"/>
              <a:t>), mais à </a:t>
            </a:r>
            <a:r>
              <a:rPr lang="it-IT" dirty="0" err="1"/>
              <a:t>l’adaptation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corps</a:t>
            </a:r>
            <a:r>
              <a:rPr lang="it-IT" dirty="0"/>
              <a:t> </a:t>
            </a:r>
            <a:r>
              <a:rPr lang="it-IT" dirty="0" err="1"/>
              <a:t>humain</a:t>
            </a:r>
            <a:r>
              <a:rPr lang="it-IT" dirty="0"/>
              <a:t> </a:t>
            </a:r>
            <a:r>
              <a:rPr lang="it-IT" dirty="0" err="1"/>
              <a:t>au</a:t>
            </a:r>
            <a:r>
              <a:rPr lang="it-IT" dirty="0"/>
              <a:t> milieu </a:t>
            </a:r>
            <a:r>
              <a:rPr lang="it-IT" dirty="0" err="1"/>
              <a:t>aquatique</a:t>
            </a:r>
            <a:r>
              <a:rPr lang="it-IT" dirty="0"/>
              <a:t> (</a:t>
            </a:r>
            <a:r>
              <a:rPr lang="it-IT" dirty="0" err="1"/>
              <a:t>élément</a:t>
            </a:r>
            <a:r>
              <a:rPr lang="it-IT" dirty="0"/>
              <a:t> “</a:t>
            </a:r>
            <a:r>
              <a:rPr lang="it-IT" dirty="0" err="1"/>
              <a:t>scientifique</a:t>
            </a:r>
            <a:r>
              <a:rPr lang="it-IT" dirty="0"/>
              <a:t>”, </a:t>
            </a:r>
            <a:r>
              <a:rPr lang="it-IT" dirty="0" err="1"/>
              <a:t>évolutionniste</a:t>
            </a:r>
            <a:r>
              <a:rPr lang="it-IT" dirty="0"/>
              <a:t>, et </a:t>
            </a:r>
            <a:r>
              <a:rPr lang="it-IT" dirty="0" err="1"/>
              <a:t>preuve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métamorphoses</a:t>
            </a:r>
            <a:r>
              <a:rPr lang="it-IT" dirty="0"/>
              <a:t> </a:t>
            </a:r>
            <a:r>
              <a:rPr lang="it-IT" dirty="0" err="1"/>
              <a:t>peuvent</a:t>
            </a:r>
            <a:r>
              <a:rPr lang="it-IT" dirty="0"/>
              <a:t> </a:t>
            </a:r>
            <a:r>
              <a:rPr lang="it-IT" dirty="0" err="1"/>
              <a:t>exister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la </a:t>
            </a:r>
            <a:r>
              <a:rPr lang="it-IT" dirty="0" err="1"/>
              <a:t>réalité</a:t>
            </a:r>
            <a:r>
              <a:rPr lang="it-IT" dirty="0"/>
              <a:t>). </a:t>
            </a:r>
            <a:r>
              <a:rPr lang="it-IT" dirty="0" err="1"/>
              <a:t>Ainsi</a:t>
            </a:r>
            <a:r>
              <a:rPr lang="it-IT" dirty="0"/>
              <a:t>, on </a:t>
            </a:r>
            <a:r>
              <a:rPr lang="it-IT" dirty="0" err="1"/>
              <a:t>lit</a:t>
            </a:r>
            <a:r>
              <a:rPr lang="it-IT" dirty="0"/>
              <a:t> à la fin de la </a:t>
            </a:r>
            <a:r>
              <a:rPr lang="it-IT" dirty="0" err="1"/>
              <a:t>strophe</a:t>
            </a:r>
            <a:r>
              <a:rPr lang="it-IT" dirty="0"/>
              <a:t>: “ tour </a:t>
            </a:r>
            <a:r>
              <a:rPr lang="it-IT" dirty="0" err="1"/>
              <a:t>était</a:t>
            </a:r>
            <a:r>
              <a:rPr lang="it-IT" dirty="0"/>
              <a:t> </a:t>
            </a:r>
            <a:r>
              <a:rPr lang="it-IT" dirty="0" err="1"/>
              <a:t>réel</a:t>
            </a:r>
            <a:r>
              <a:rPr lang="it-IT" dirty="0"/>
              <a:t> ”.</a:t>
            </a:r>
          </a:p>
          <a:p>
            <a:r>
              <a:rPr lang="it-IT" dirty="0"/>
              <a:t>L’</a:t>
            </a:r>
            <a:r>
              <a:rPr lang="it-IT" dirty="0" err="1"/>
              <a:t>amphibie</a:t>
            </a:r>
            <a:r>
              <a:rPr lang="it-IT" dirty="0"/>
              <a:t> n’est </a:t>
            </a:r>
            <a:r>
              <a:rPr lang="it-IT" dirty="0" err="1"/>
              <a:t>visible</a:t>
            </a:r>
            <a:r>
              <a:rPr lang="it-IT" dirty="0"/>
              <a:t> </a:t>
            </a:r>
            <a:r>
              <a:rPr lang="it-IT" dirty="0" err="1"/>
              <a:t>qu’au</a:t>
            </a:r>
            <a:r>
              <a:rPr lang="it-IT" dirty="0"/>
              <a:t> “je”; pour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paysans</a:t>
            </a:r>
            <a:r>
              <a:rPr lang="it-IT" dirty="0"/>
              <a:t> qui </a:t>
            </a:r>
            <a:r>
              <a:rPr lang="it-IT" dirty="0" err="1"/>
              <a:t>assistent</a:t>
            </a:r>
            <a:r>
              <a:rPr lang="it-IT" dirty="0"/>
              <a:t> à la </a:t>
            </a:r>
            <a:r>
              <a:rPr lang="it-IT" dirty="0" err="1"/>
              <a:t>scène</a:t>
            </a:r>
            <a:r>
              <a:rPr lang="it-IT" dirty="0"/>
              <a:t>, il n’est </a:t>
            </a:r>
            <a:r>
              <a:rPr lang="it-IT" dirty="0" err="1"/>
              <a:t>qu’un</a:t>
            </a:r>
            <a:r>
              <a:rPr lang="it-IT" dirty="0"/>
              <a:t> </a:t>
            </a:r>
            <a:r>
              <a:rPr lang="it-IT" dirty="0" err="1"/>
              <a:t>poisson</a:t>
            </a:r>
            <a:r>
              <a:rPr lang="it-IT" dirty="0"/>
              <a:t> </a:t>
            </a:r>
            <a:r>
              <a:rPr lang="it-IT" dirty="0" err="1"/>
              <a:t>parmi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autres</a:t>
            </a:r>
            <a:r>
              <a:rPr lang="it-IT" dirty="0"/>
              <a:t>.</a:t>
            </a:r>
          </a:p>
          <a:p>
            <a:pPr algn="just"/>
            <a:r>
              <a:rPr lang="it-IT" dirty="0"/>
              <a:t>L’</a:t>
            </a:r>
            <a:r>
              <a:rPr lang="it-IT" dirty="0" err="1"/>
              <a:t>amphibie</a:t>
            </a:r>
            <a:r>
              <a:rPr lang="it-IT" dirty="0"/>
              <a:t> </a:t>
            </a:r>
            <a:r>
              <a:rPr lang="it-IT" dirty="0" err="1"/>
              <a:t>raconte</a:t>
            </a:r>
            <a:r>
              <a:rPr lang="it-IT" dirty="0"/>
              <a:t> son histoire: il a </a:t>
            </a:r>
            <a:r>
              <a:rPr lang="it-IT" dirty="0" err="1"/>
              <a:t>été</a:t>
            </a:r>
            <a:r>
              <a:rPr lang="it-IT" dirty="0"/>
              <a:t> </a:t>
            </a:r>
            <a:r>
              <a:rPr lang="it-IT" dirty="0" err="1"/>
              <a:t>persécuté</a:t>
            </a:r>
            <a:r>
              <a:rPr lang="it-IT" dirty="0"/>
              <a:t>, </a:t>
            </a:r>
            <a:r>
              <a:rPr lang="it-IT" dirty="0" err="1"/>
              <a:t>torturé</a:t>
            </a:r>
            <a:r>
              <a:rPr lang="it-IT" dirty="0"/>
              <a:t> et </a:t>
            </a:r>
            <a:r>
              <a:rPr lang="it-IT" dirty="0" err="1"/>
              <a:t>emprisonné</a:t>
            </a:r>
            <a:r>
              <a:rPr lang="it-IT" dirty="0"/>
              <a:t> par son </a:t>
            </a:r>
            <a:r>
              <a:rPr lang="it-IT" dirty="0" err="1"/>
              <a:t>frère</a:t>
            </a:r>
            <a:r>
              <a:rPr lang="it-IT" dirty="0"/>
              <a:t> </a:t>
            </a:r>
            <a:r>
              <a:rPr lang="it-IT" dirty="0" err="1"/>
              <a:t>jumeau</a:t>
            </a:r>
            <a:r>
              <a:rPr lang="it-IT" dirty="0"/>
              <a:t>, qui est </a:t>
            </a:r>
            <a:r>
              <a:rPr lang="it-IT" dirty="0" err="1"/>
              <a:t>jaloux</a:t>
            </a:r>
            <a:r>
              <a:rPr lang="it-IT" dirty="0"/>
              <a:t> de lui, et par </a:t>
            </a:r>
            <a:r>
              <a:rPr lang="it-IT" dirty="0" err="1"/>
              <a:t>ses</a:t>
            </a:r>
            <a:r>
              <a:rPr lang="it-IT" dirty="0"/>
              <a:t> </a:t>
            </a:r>
            <a:r>
              <a:rPr lang="it-IT" dirty="0" err="1"/>
              <a:t>parents</a:t>
            </a:r>
            <a:r>
              <a:rPr lang="it-IT" dirty="0"/>
              <a:t>. Il </a:t>
            </a:r>
            <a:r>
              <a:rPr lang="it-IT" dirty="0" err="1"/>
              <a:t>arrive</a:t>
            </a:r>
            <a:r>
              <a:rPr lang="it-IT" dirty="0"/>
              <a:t> à s’</a:t>
            </a:r>
            <a:r>
              <a:rPr lang="it-IT" dirty="0" err="1"/>
              <a:t>enfuir</a:t>
            </a:r>
            <a:r>
              <a:rPr lang="it-IT" dirty="0"/>
              <a:t> et </a:t>
            </a:r>
            <a:r>
              <a:rPr lang="it-IT" dirty="0" err="1"/>
              <a:t>veut</a:t>
            </a:r>
            <a:r>
              <a:rPr lang="it-IT" dirty="0"/>
              <a:t> se </a:t>
            </a:r>
            <a:r>
              <a:rPr lang="it-IT" dirty="0" err="1"/>
              <a:t>tuer</a:t>
            </a:r>
            <a:r>
              <a:rPr lang="it-IT" dirty="0"/>
              <a:t> en se </a:t>
            </a:r>
            <a:r>
              <a:rPr lang="it-IT" dirty="0" err="1"/>
              <a:t>noyant</a:t>
            </a:r>
            <a:r>
              <a:rPr lang="it-IT" dirty="0"/>
              <a:t>, mais la Providence lui </a:t>
            </a:r>
            <a:r>
              <a:rPr lang="it-IT" dirty="0" err="1"/>
              <a:t>permet</a:t>
            </a:r>
            <a:r>
              <a:rPr lang="it-IT" dirty="0"/>
              <a:t> de </a:t>
            </a:r>
            <a:r>
              <a:rPr lang="it-IT" dirty="0" err="1"/>
              <a:t>survivre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la </a:t>
            </a:r>
            <a:r>
              <a:rPr lang="it-IT" dirty="0" err="1"/>
              <a:t>mer</a:t>
            </a:r>
            <a:r>
              <a:rPr lang="it-IT" dirty="0"/>
              <a:t>, en </a:t>
            </a:r>
            <a:r>
              <a:rPr lang="it-IT" dirty="0" err="1"/>
              <a:t>tant</a:t>
            </a:r>
            <a:r>
              <a:rPr lang="it-IT" dirty="0"/>
              <a:t> </a:t>
            </a:r>
            <a:r>
              <a:rPr lang="it-IT" dirty="0" err="1"/>
              <a:t>qu’amphibie</a:t>
            </a:r>
            <a:r>
              <a:rPr lang="it-IT" dirty="0"/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63999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EF87F0D-480B-43DC-8DEB-4C080C94C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r>
              <a:rPr lang="en-US" dirty="0"/>
              <a:t>IV, 7: </a:t>
            </a:r>
            <a:r>
              <a:rPr lang="en-US" dirty="0" err="1"/>
              <a:t>l’amphibie</a:t>
            </a:r>
            <a:br>
              <a:rPr lang="en-US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92C7331-2C7D-4F6A-B25F-D038C53835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it-IT" dirty="0" err="1"/>
              <a:t>Comme</a:t>
            </a:r>
            <a:r>
              <a:rPr lang="it-IT" dirty="0"/>
              <a:t> l’</a:t>
            </a:r>
            <a:r>
              <a:rPr lang="it-IT" dirty="0" err="1"/>
              <a:t>hermaphrodite</a:t>
            </a:r>
            <a:r>
              <a:rPr lang="it-IT" dirty="0"/>
              <a:t> (II, 7), l’</a:t>
            </a:r>
            <a:r>
              <a:rPr lang="it-IT" dirty="0" err="1"/>
              <a:t>amphibie</a:t>
            </a:r>
            <a:r>
              <a:rPr lang="it-IT" dirty="0"/>
              <a:t> est un </a:t>
            </a:r>
            <a:r>
              <a:rPr lang="it-IT" dirty="0" err="1"/>
              <a:t>être</a:t>
            </a:r>
            <a:r>
              <a:rPr lang="it-IT" dirty="0"/>
              <a:t> </a:t>
            </a:r>
            <a:r>
              <a:rPr lang="it-IT" dirty="0" err="1"/>
              <a:t>hybride</a:t>
            </a:r>
            <a:r>
              <a:rPr lang="it-IT" dirty="0"/>
              <a:t>, </a:t>
            </a:r>
            <a:r>
              <a:rPr lang="it-IT" dirty="0" err="1"/>
              <a:t>ambigu</a:t>
            </a:r>
            <a:r>
              <a:rPr lang="it-IT" dirty="0"/>
              <a:t>, </a:t>
            </a:r>
            <a:r>
              <a:rPr lang="it-IT" dirty="0" err="1"/>
              <a:t>marginal</a:t>
            </a:r>
            <a:r>
              <a:rPr lang="it-IT" dirty="0"/>
              <a:t>, </a:t>
            </a:r>
            <a:r>
              <a:rPr lang="it-IT" dirty="0" err="1"/>
              <a:t>persécuté</a:t>
            </a:r>
            <a:r>
              <a:rPr lang="it-IT" dirty="0"/>
              <a:t>. </a:t>
            </a:r>
          </a:p>
          <a:p>
            <a:pPr algn="just"/>
            <a:r>
              <a:rPr lang="it-IT" dirty="0"/>
              <a:t>L’</a:t>
            </a:r>
            <a:r>
              <a:rPr lang="it-IT" dirty="0" err="1"/>
              <a:t>énonciateur</a:t>
            </a:r>
            <a:r>
              <a:rPr lang="it-IT" dirty="0"/>
              <a:t> </a:t>
            </a:r>
            <a:r>
              <a:rPr lang="it-IT" dirty="0" err="1"/>
              <a:t>montre</a:t>
            </a:r>
            <a:r>
              <a:rPr lang="it-IT" dirty="0"/>
              <a:t> une </a:t>
            </a:r>
            <a:r>
              <a:rPr lang="it-IT" dirty="0" err="1"/>
              <a:t>sympathie</a:t>
            </a:r>
            <a:r>
              <a:rPr lang="it-IT" dirty="0"/>
              <a:t> </a:t>
            </a:r>
            <a:r>
              <a:rPr lang="it-IT" dirty="0" err="1"/>
              <a:t>ou</a:t>
            </a:r>
            <a:r>
              <a:rPr lang="it-IT" dirty="0"/>
              <a:t> </a:t>
            </a:r>
            <a:r>
              <a:rPr lang="it-IT" dirty="0" err="1"/>
              <a:t>empathie</a:t>
            </a:r>
            <a:r>
              <a:rPr lang="it-IT" dirty="0"/>
              <a:t> vis-à-vis de </a:t>
            </a:r>
            <a:r>
              <a:rPr lang="it-IT" dirty="0" err="1"/>
              <a:t>ces</a:t>
            </a:r>
            <a:r>
              <a:rPr lang="it-IT" dirty="0"/>
              <a:t> </a:t>
            </a:r>
            <a:r>
              <a:rPr lang="it-IT" dirty="0" err="1"/>
              <a:t>marginaux</a:t>
            </a:r>
            <a:r>
              <a:rPr lang="it-IT" dirty="0"/>
              <a:t>, et pour une fois il n’est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cruel</a:t>
            </a:r>
            <a:r>
              <a:rPr lang="it-IT" dirty="0"/>
              <a:t>.</a:t>
            </a:r>
          </a:p>
          <a:p>
            <a:r>
              <a:rPr lang="it-IT" dirty="0" err="1"/>
              <a:t>Dans</a:t>
            </a:r>
            <a:r>
              <a:rPr lang="it-IT" dirty="0"/>
              <a:t> le </a:t>
            </a:r>
            <a:r>
              <a:rPr lang="it-IT" dirty="0" err="1"/>
              <a:t>cas</a:t>
            </a:r>
            <a:r>
              <a:rPr lang="it-IT" dirty="0"/>
              <a:t> de l’</a:t>
            </a:r>
            <a:r>
              <a:rPr lang="it-IT" dirty="0" err="1"/>
              <a:t>amphibie</a:t>
            </a:r>
            <a:r>
              <a:rPr lang="it-IT" dirty="0"/>
              <a:t>, c’est </a:t>
            </a:r>
            <a:r>
              <a:rPr lang="it-IT" dirty="0" err="1"/>
              <a:t>même</a:t>
            </a:r>
            <a:r>
              <a:rPr lang="it-IT" dirty="0"/>
              <a:t> lui </a:t>
            </a:r>
            <a:r>
              <a:rPr lang="it-IT" dirty="0" err="1"/>
              <a:t>seul</a:t>
            </a:r>
            <a:r>
              <a:rPr lang="it-IT" dirty="0"/>
              <a:t> qui </a:t>
            </a:r>
            <a:r>
              <a:rPr lang="it-IT" dirty="0" err="1"/>
              <a:t>peut</a:t>
            </a:r>
            <a:r>
              <a:rPr lang="it-IT" dirty="0"/>
              <a:t> le </a:t>
            </a:r>
            <a:r>
              <a:rPr lang="it-IT" dirty="0" err="1"/>
              <a:t>voir</a:t>
            </a:r>
            <a:r>
              <a:rPr lang="it-IT" dirty="0"/>
              <a:t>. </a:t>
            </a:r>
          </a:p>
          <a:p>
            <a:r>
              <a:rPr lang="it-IT" dirty="0" err="1"/>
              <a:t>Sens</a:t>
            </a:r>
            <a:r>
              <a:rPr lang="it-IT" dirty="0"/>
              <a:t> </a:t>
            </a:r>
            <a:r>
              <a:rPr lang="it-IT" dirty="0" err="1"/>
              <a:t>possibles</a:t>
            </a:r>
            <a:r>
              <a:rPr lang="it-IT" dirty="0"/>
              <a:t>:</a:t>
            </a:r>
          </a:p>
          <a:p>
            <a:r>
              <a:rPr lang="it-IT" dirty="0" err="1"/>
              <a:t>Allusion</a:t>
            </a:r>
            <a:r>
              <a:rPr lang="it-IT" dirty="0"/>
              <a:t> à l’</a:t>
            </a:r>
            <a:r>
              <a:rPr lang="it-IT" dirty="0" err="1"/>
              <a:t>homosexualité</a:t>
            </a:r>
            <a:r>
              <a:rPr lang="it-IT" dirty="0"/>
              <a:t>, </a:t>
            </a:r>
            <a:r>
              <a:rPr lang="it-IT" dirty="0" err="1"/>
              <a:t>ou</a:t>
            </a:r>
            <a:r>
              <a:rPr lang="it-IT" dirty="0"/>
              <a:t> </a:t>
            </a:r>
            <a:r>
              <a:rPr lang="it-IT" dirty="0" err="1"/>
              <a:t>plutôt</a:t>
            </a:r>
            <a:r>
              <a:rPr lang="it-IT" dirty="0"/>
              <a:t> à une </a:t>
            </a:r>
            <a:r>
              <a:rPr lang="it-IT" dirty="0" err="1"/>
              <a:t>expérience</a:t>
            </a:r>
            <a:r>
              <a:rPr lang="it-IT" dirty="0"/>
              <a:t> </a:t>
            </a:r>
            <a:r>
              <a:rPr lang="it-IT" dirty="0" err="1"/>
              <a:t>littéraire</a:t>
            </a:r>
            <a:r>
              <a:rPr lang="it-IT" dirty="0"/>
              <a:t> </a:t>
            </a:r>
            <a:r>
              <a:rPr lang="it-IT" dirty="0" err="1"/>
              <a:t>solitaire</a:t>
            </a:r>
            <a:r>
              <a:rPr lang="it-IT" dirty="0"/>
              <a:t> et difficile, celle de Ducasse? </a:t>
            </a:r>
          </a:p>
          <a:p>
            <a:pPr algn="just"/>
            <a:r>
              <a:rPr lang="it-IT" dirty="0"/>
              <a:t>Parodie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jeune</a:t>
            </a:r>
            <a:r>
              <a:rPr lang="it-IT" dirty="0"/>
              <a:t> </a:t>
            </a:r>
            <a:r>
              <a:rPr lang="it-IT" dirty="0" err="1"/>
              <a:t>homme</a:t>
            </a:r>
            <a:r>
              <a:rPr lang="it-IT" dirty="0"/>
              <a:t>/</a:t>
            </a:r>
            <a:r>
              <a:rPr lang="it-IT" dirty="0" err="1"/>
              <a:t>poète</a:t>
            </a:r>
            <a:r>
              <a:rPr lang="it-IT" dirty="0"/>
              <a:t> </a:t>
            </a:r>
            <a:r>
              <a:rPr lang="it-IT" dirty="0" err="1"/>
              <a:t>persécuté</a:t>
            </a:r>
            <a:r>
              <a:rPr lang="it-IT" dirty="0"/>
              <a:t> par la </a:t>
            </a:r>
            <a:r>
              <a:rPr lang="it-IT" dirty="0" err="1"/>
              <a:t>famille</a:t>
            </a:r>
            <a:r>
              <a:rPr lang="it-IT" dirty="0"/>
              <a:t>/</a:t>
            </a:r>
            <a:r>
              <a:rPr lang="it-IT" dirty="0" err="1"/>
              <a:t>société</a:t>
            </a:r>
            <a:r>
              <a:rPr lang="it-IT" dirty="0"/>
              <a:t> </a:t>
            </a:r>
            <a:r>
              <a:rPr lang="it-IT" dirty="0" err="1"/>
              <a:t>bourgeoise</a:t>
            </a:r>
            <a:r>
              <a:rPr lang="it-IT" dirty="0"/>
              <a:t>?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46473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D6CDD5F-5D3B-40AC-A4FB-E6F09D390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r>
              <a:rPr lang="en-US" dirty="0"/>
              <a:t>IV, 7: </a:t>
            </a:r>
            <a:r>
              <a:rPr lang="en-US" dirty="0" err="1"/>
              <a:t>l’amphibie</a:t>
            </a:r>
            <a:br>
              <a:rPr lang="en-US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C0E7F4E-B623-4966-A33C-EEA4BACE17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dirty="0" err="1"/>
              <a:t>cette</a:t>
            </a:r>
            <a:r>
              <a:rPr lang="it-IT" dirty="0"/>
              <a:t> </a:t>
            </a:r>
            <a:r>
              <a:rPr lang="it-IT" dirty="0" err="1"/>
              <a:t>strophe</a:t>
            </a:r>
            <a:r>
              <a:rPr lang="it-IT" dirty="0"/>
              <a:t>, </a:t>
            </a:r>
            <a:r>
              <a:rPr lang="it-IT" dirty="0" err="1"/>
              <a:t>notons</a:t>
            </a:r>
            <a:r>
              <a:rPr lang="it-IT" dirty="0"/>
              <a:t> </a:t>
            </a:r>
            <a:r>
              <a:rPr lang="it-IT" dirty="0" err="1"/>
              <a:t>enfin</a:t>
            </a:r>
            <a:r>
              <a:rPr lang="it-IT" dirty="0"/>
              <a:t> un </a:t>
            </a:r>
            <a:r>
              <a:rPr lang="it-IT" dirty="0" err="1"/>
              <a:t>éloge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</a:p>
          <a:p>
            <a:pPr algn="just"/>
            <a:r>
              <a:rPr lang="it-IT" dirty="0"/>
              <a:t>« </a:t>
            </a:r>
            <a:r>
              <a:rPr lang="it-IT" dirty="0" err="1"/>
              <a:t>sympathique</a:t>
            </a:r>
            <a:r>
              <a:rPr lang="it-IT" dirty="0"/>
              <a:t> </a:t>
            </a:r>
            <a:r>
              <a:rPr lang="it-IT" dirty="0" err="1"/>
              <a:t>emploi</a:t>
            </a:r>
            <a:r>
              <a:rPr lang="it-IT" dirty="0"/>
              <a:t> de la </a:t>
            </a:r>
            <a:r>
              <a:rPr lang="it-IT" b="1" dirty="0" err="1"/>
              <a:t>métaphore</a:t>
            </a:r>
            <a:r>
              <a:rPr lang="it-IT" dirty="0"/>
              <a:t> (</a:t>
            </a:r>
            <a:r>
              <a:rPr lang="it-IT" dirty="0" err="1"/>
              <a:t>cette</a:t>
            </a:r>
            <a:r>
              <a:rPr lang="it-IT" dirty="0"/>
              <a:t> figure de </a:t>
            </a:r>
            <a:r>
              <a:rPr lang="it-IT" dirty="0" err="1"/>
              <a:t>rhétorique</a:t>
            </a:r>
            <a:r>
              <a:rPr lang="it-IT" dirty="0"/>
              <a:t> </a:t>
            </a:r>
            <a:r>
              <a:rPr lang="it-IT" dirty="0" err="1"/>
              <a:t>rend</a:t>
            </a:r>
            <a:r>
              <a:rPr lang="it-IT" dirty="0"/>
              <a:t> </a:t>
            </a:r>
            <a:r>
              <a:rPr lang="it-IT" dirty="0" err="1"/>
              <a:t>beaucoup</a:t>
            </a:r>
            <a:r>
              <a:rPr lang="it-IT" dirty="0"/>
              <a:t> plus de services </a:t>
            </a:r>
            <a:r>
              <a:rPr lang="it-IT" dirty="0" err="1"/>
              <a:t>aux</a:t>
            </a:r>
            <a:r>
              <a:rPr lang="it-IT" dirty="0"/>
              <a:t> </a:t>
            </a:r>
            <a:r>
              <a:rPr lang="it-IT" dirty="0" err="1"/>
              <a:t>aspirations</a:t>
            </a:r>
            <a:r>
              <a:rPr lang="it-IT" dirty="0"/>
              <a:t> </a:t>
            </a:r>
            <a:r>
              <a:rPr lang="it-IT" dirty="0" err="1"/>
              <a:t>humaines</a:t>
            </a:r>
            <a:r>
              <a:rPr lang="it-IT" dirty="0"/>
              <a:t> </a:t>
            </a:r>
            <a:r>
              <a:rPr lang="it-IT" dirty="0" err="1"/>
              <a:t>vers</a:t>
            </a:r>
            <a:r>
              <a:rPr lang="it-IT" dirty="0"/>
              <a:t> l’</a:t>
            </a:r>
            <a:r>
              <a:rPr lang="it-IT" dirty="0" err="1"/>
              <a:t>infini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ne s’</a:t>
            </a:r>
            <a:r>
              <a:rPr lang="it-IT" dirty="0" err="1"/>
              <a:t>efforcent</a:t>
            </a:r>
            <a:r>
              <a:rPr lang="it-IT" dirty="0"/>
              <a:t> de se le </a:t>
            </a:r>
            <a:r>
              <a:rPr lang="it-IT" dirty="0" err="1"/>
              <a:t>figurer</a:t>
            </a:r>
            <a:r>
              <a:rPr lang="it-IT" dirty="0"/>
              <a:t> </a:t>
            </a:r>
            <a:r>
              <a:rPr lang="it-IT" dirty="0" err="1"/>
              <a:t>ordinairement</a:t>
            </a:r>
            <a:r>
              <a:rPr lang="it-IT" dirty="0"/>
              <a:t> </a:t>
            </a:r>
            <a:r>
              <a:rPr lang="it-IT" dirty="0" err="1"/>
              <a:t>ceux</a:t>
            </a:r>
            <a:r>
              <a:rPr lang="it-IT" dirty="0"/>
              <a:t> qui </a:t>
            </a:r>
            <a:r>
              <a:rPr lang="it-IT" dirty="0" err="1"/>
              <a:t>sont</a:t>
            </a:r>
            <a:r>
              <a:rPr lang="it-IT" dirty="0"/>
              <a:t> </a:t>
            </a:r>
            <a:r>
              <a:rPr lang="it-IT" dirty="0" err="1"/>
              <a:t>imbus</a:t>
            </a:r>
            <a:r>
              <a:rPr lang="it-IT" dirty="0"/>
              <a:t> de </a:t>
            </a:r>
            <a:r>
              <a:rPr lang="it-IT" dirty="0" err="1"/>
              <a:t>préjugés</a:t>
            </a:r>
            <a:r>
              <a:rPr lang="it-IT" dirty="0"/>
              <a:t> </a:t>
            </a:r>
            <a:r>
              <a:rPr lang="it-IT" dirty="0" err="1"/>
              <a:t>ou</a:t>
            </a:r>
            <a:r>
              <a:rPr lang="it-IT" dirty="0"/>
              <a:t> d’</a:t>
            </a:r>
            <a:r>
              <a:rPr lang="it-IT" dirty="0" err="1"/>
              <a:t>idées</a:t>
            </a:r>
            <a:r>
              <a:rPr lang="it-IT" dirty="0"/>
              <a:t> </a:t>
            </a:r>
            <a:r>
              <a:rPr lang="it-IT" dirty="0" err="1"/>
              <a:t>fausses</a:t>
            </a:r>
            <a:r>
              <a:rPr lang="it-IT" dirty="0"/>
              <a:t> […] »</a:t>
            </a:r>
          </a:p>
          <a:p>
            <a:pPr algn="just"/>
            <a:r>
              <a:rPr lang="it-IT" dirty="0"/>
              <a:t>en </a:t>
            </a:r>
            <a:r>
              <a:rPr lang="it-IT" dirty="0" err="1"/>
              <a:t>effet</a:t>
            </a:r>
            <a:r>
              <a:rPr lang="it-IT" dirty="0"/>
              <a:t>, on a </a:t>
            </a:r>
            <a:r>
              <a:rPr lang="it-IT" dirty="0" err="1"/>
              <a:t>l’impression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L. </a:t>
            </a:r>
            <a:r>
              <a:rPr lang="it-IT" dirty="0" err="1"/>
              <a:t>fait</a:t>
            </a:r>
            <a:r>
              <a:rPr lang="it-IT" dirty="0"/>
              <a:t> un </a:t>
            </a:r>
            <a:r>
              <a:rPr lang="it-IT" dirty="0" err="1"/>
              <a:t>usage</a:t>
            </a:r>
            <a:r>
              <a:rPr lang="it-IT" dirty="0"/>
              <a:t> </a:t>
            </a:r>
            <a:r>
              <a:rPr lang="it-IT" dirty="0" err="1"/>
              <a:t>abondant</a:t>
            </a:r>
            <a:r>
              <a:rPr lang="it-IT" dirty="0"/>
              <a:t> de la </a:t>
            </a:r>
            <a:r>
              <a:rPr lang="it-IT" dirty="0" err="1"/>
              <a:t>métaphore</a:t>
            </a:r>
            <a:r>
              <a:rPr lang="it-IT" dirty="0"/>
              <a:t> (animale </a:t>
            </a:r>
            <a:r>
              <a:rPr lang="it-IT" dirty="0" err="1"/>
              <a:t>ou</a:t>
            </a:r>
            <a:r>
              <a:rPr lang="it-IT" dirty="0"/>
              <a:t> </a:t>
            </a:r>
            <a:r>
              <a:rPr lang="it-IT" dirty="0" err="1"/>
              <a:t>autre</a:t>
            </a:r>
            <a:r>
              <a:rPr lang="it-IT" dirty="0"/>
              <a:t>) et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ses</a:t>
            </a:r>
            <a:r>
              <a:rPr lang="it-IT" dirty="0"/>
              <a:t> “</a:t>
            </a:r>
            <a:r>
              <a:rPr lang="it-IT" dirty="0" err="1"/>
              <a:t>objets</a:t>
            </a:r>
            <a:r>
              <a:rPr lang="it-IT" dirty="0"/>
              <a:t>” </a:t>
            </a:r>
            <a:r>
              <a:rPr lang="it-IT" dirty="0" err="1"/>
              <a:t>textuels</a:t>
            </a:r>
            <a:r>
              <a:rPr lang="it-IT" dirty="0"/>
              <a:t> </a:t>
            </a:r>
            <a:r>
              <a:rPr lang="it-IT" dirty="0" err="1"/>
              <a:t>sont</a:t>
            </a:r>
            <a:r>
              <a:rPr lang="it-IT" dirty="0"/>
              <a:t> à </a:t>
            </a:r>
            <a:r>
              <a:rPr lang="it-IT" dirty="0" err="1"/>
              <a:t>prendre</a:t>
            </a:r>
            <a:r>
              <a:rPr lang="it-IT" dirty="0"/>
              <a:t> </a:t>
            </a:r>
            <a:r>
              <a:rPr lang="it-IT" dirty="0" err="1"/>
              <a:t>au</a:t>
            </a:r>
            <a:r>
              <a:rPr lang="it-IT" dirty="0"/>
              <a:t> </a:t>
            </a:r>
            <a:r>
              <a:rPr lang="it-IT" dirty="0" err="1"/>
              <a:t>sens</a:t>
            </a:r>
            <a:r>
              <a:rPr lang="it-IT" dirty="0"/>
              <a:t> </a:t>
            </a:r>
            <a:r>
              <a:rPr lang="it-IT" dirty="0" err="1"/>
              <a:t>figuré</a:t>
            </a:r>
            <a:r>
              <a:rPr lang="it-IT" dirty="0"/>
              <a:t>. Mais il y a </a:t>
            </a:r>
            <a:r>
              <a:rPr lang="it-IT" dirty="0" err="1"/>
              <a:t>toujours</a:t>
            </a:r>
            <a:r>
              <a:rPr lang="it-IT" dirty="0"/>
              <a:t> le </a:t>
            </a:r>
            <a:r>
              <a:rPr lang="it-IT" dirty="0" err="1"/>
              <a:t>soupçon</a:t>
            </a:r>
            <a:r>
              <a:rPr lang="it-IT" dirty="0"/>
              <a:t> d’un pastiche </a:t>
            </a:r>
            <a:r>
              <a:rPr lang="it-IT" dirty="0" err="1"/>
              <a:t>satirique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comparaisons</a:t>
            </a:r>
            <a:r>
              <a:rPr lang="it-IT" dirty="0"/>
              <a:t> </a:t>
            </a:r>
            <a:r>
              <a:rPr lang="it-IT" dirty="0" err="1"/>
              <a:t>épiques</a:t>
            </a:r>
            <a:r>
              <a:rPr lang="it-IT" dirty="0"/>
              <a:t> (</a:t>
            </a:r>
            <a:r>
              <a:rPr lang="it-IT" dirty="0" err="1"/>
              <a:t>dans</a:t>
            </a:r>
            <a:r>
              <a:rPr lang="it-IT" dirty="0"/>
              <a:t> le </a:t>
            </a:r>
            <a:r>
              <a:rPr lang="it-IT" dirty="0" err="1"/>
              <a:t>passage</a:t>
            </a:r>
            <a:r>
              <a:rPr lang="it-IT" dirty="0"/>
              <a:t> en </a:t>
            </a:r>
            <a:r>
              <a:rPr lang="it-IT" dirty="0" err="1"/>
              <a:t>question</a:t>
            </a:r>
            <a:r>
              <a:rPr lang="it-IT" dirty="0"/>
              <a:t>, il s’</a:t>
            </a:r>
            <a:r>
              <a:rPr lang="it-IT" dirty="0" err="1"/>
              <a:t>agit</a:t>
            </a:r>
            <a:r>
              <a:rPr lang="it-IT" dirty="0"/>
              <a:t> d’une </a:t>
            </a:r>
            <a:r>
              <a:rPr lang="it-IT" dirty="0" err="1"/>
              <a:t>exagération</a:t>
            </a:r>
            <a:r>
              <a:rPr lang="it-IT" dirty="0"/>
              <a:t> </a:t>
            </a:r>
            <a:r>
              <a:rPr lang="it-IT" dirty="0" err="1"/>
              <a:t>hyperbolique</a:t>
            </a:r>
            <a:r>
              <a:rPr lang="it-IT" dirty="0"/>
              <a:t>: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paysans</a:t>
            </a:r>
            <a:r>
              <a:rPr lang="it-IT" dirty="0"/>
              <a:t> </a:t>
            </a:r>
            <a:r>
              <a:rPr lang="it-IT" dirty="0" err="1"/>
              <a:t>rient</a:t>
            </a:r>
            <a:r>
              <a:rPr lang="it-IT" dirty="0"/>
              <a:t> en </a:t>
            </a:r>
            <a:r>
              <a:rPr lang="it-IT" dirty="0" err="1"/>
              <a:t>ouvrant</a:t>
            </a:r>
            <a:r>
              <a:rPr lang="it-IT" dirty="0"/>
              <a:t> la </a:t>
            </a:r>
            <a:r>
              <a:rPr lang="it-IT" dirty="0" err="1"/>
              <a:t>bouche</a:t>
            </a:r>
            <a:r>
              <a:rPr lang="it-IT" dirty="0"/>
              <a:t> </a:t>
            </a:r>
            <a:r>
              <a:rPr lang="it-IT" dirty="0" err="1"/>
              <a:t>comme</a:t>
            </a:r>
            <a:r>
              <a:rPr lang="it-IT" dirty="0"/>
              <a:t> s’</a:t>
            </a:r>
            <a:r>
              <a:rPr lang="it-IT" dirty="0" err="1"/>
              <a:t>ils</a:t>
            </a:r>
            <a:r>
              <a:rPr lang="it-IT" dirty="0"/>
              <a:t> </a:t>
            </a:r>
            <a:r>
              <a:rPr lang="it-IT" dirty="0" err="1"/>
              <a:t>pouvaient</a:t>
            </a:r>
            <a:r>
              <a:rPr lang="it-IT" dirty="0"/>
              <a:t> </a:t>
            </a:r>
            <a:r>
              <a:rPr lang="it-IT" dirty="0" err="1"/>
              <a:t>avaler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baleines</a:t>
            </a:r>
            <a:r>
              <a:rPr lang="it-IT" dirty="0"/>
              <a:t>…).</a:t>
            </a:r>
          </a:p>
          <a:p>
            <a:r>
              <a:rPr lang="it-IT" dirty="0"/>
              <a:t>On va </a:t>
            </a:r>
            <a:r>
              <a:rPr lang="it-IT" dirty="0" err="1"/>
              <a:t>revenir</a:t>
            </a:r>
            <a:r>
              <a:rPr lang="it-IT" dirty="0"/>
              <a:t> plus </a:t>
            </a:r>
            <a:r>
              <a:rPr lang="it-IT" dirty="0" err="1"/>
              <a:t>tard</a:t>
            </a:r>
            <a:r>
              <a:rPr lang="it-IT" dirty="0"/>
              <a:t> </a:t>
            </a:r>
            <a:r>
              <a:rPr lang="it-IT" dirty="0" err="1"/>
              <a:t>sur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figures</a:t>
            </a:r>
            <a:r>
              <a:rPr lang="it-IT" dirty="0"/>
              <a:t> de </a:t>
            </a:r>
            <a:r>
              <a:rPr lang="it-IT" dirty="0" err="1"/>
              <a:t>comparaison</a:t>
            </a:r>
            <a:r>
              <a:rPr lang="it-IT" dirty="0"/>
              <a:t> </a:t>
            </a:r>
            <a:r>
              <a:rPr lang="it-IT" dirty="0" err="1"/>
              <a:t>chez</a:t>
            </a:r>
            <a:r>
              <a:rPr lang="it-IT" dirty="0"/>
              <a:t> L.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65281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D596B0-48F0-4751-AAFD-D2C99331C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/>
              <a:t>IV, 8 : </a:t>
            </a:r>
            <a:r>
              <a:rPr lang="it-IT" dirty="0" err="1"/>
              <a:t>Falmer</a:t>
            </a:r>
            <a:r>
              <a:rPr lang="it-IT" dirty="0"/>
              <a:t> 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D6325A7-24E0-4F98-8175-8051E05F1B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dirty="0" err="1"/>
              <a:t>cette</a:t>
            </a:r>
            <a:r>
              <a:rPr lang="it-IT" dirty="0"/>
              <a:t> </a:t>
            </a:r>
            <a:r>
              <a:rPr lang="it-IT" dirty="0" err="1"/>
              <a:t>strophe</a:t>
            </a:r>
            <a:r>
              <a:rPr lang="it-IT" dirty="0"/>
              <a:t> (et </a:t>
            </a:r>
            <a:r>
              <a:rPr lang="it-IT" dirty="0" err="1"/>
              <a:t>aussi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IV, 5), on </a:t>
            </a:r>
            <a:r>
              <a:rPr lang="it-IT" dirty="0" err="1"/>
              <a:t>trouve</a:t>
            </a:r>
            <a:r>
              <a:rPr lang="it-IT" dirty="0"/>
              <a:t> le </a:t>
            </a:r>
            <a:r>
              <a:rPr lang="it-IT" dirty="0" err="1"/>
              <a:t>motif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scalp</a:t>
            </a:r>
            <a:r>
              <a:rPr lang="it-IT" dirty="0"/>
              <a:t>, de la </a:t>
            </a:r>
            <a:r>
              <a:rPr lang="it-IT" dirty="0" err="1"/>
              <a:t>chevelure</a:t>
            </a:r>
            <a:r>
              <a:rPr lang="it-IT" dirty="0"/>
              <a:t> </a:t>
            </a:r>
            <a:r>
              <a:rPr lang="it-IT" dirty="0" err="1"/>
              <a:t>arrachée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crâne</a:t>
            </a:r>
            <a:r>
              <a:rPr lang="it-IT" dirty="0"/>
              <a:t>. Pour </a:t>
            </a:r>
            <a:r>
              <a:rPr lang="it-IT" dirty="0" err="1"/>
              <a:t>Bachelard</a:t>
            </a:r>
            <a:r>
              <a:rPr lang="it-IT" dirty="0"/>
              <a:t>, c’est une </a:t>
            </a:r>
            <a:r>
              <a:rPr lang="it-IT" dirty="0" err="1"/>
              <a:t>obsession</a:t>
            </a:r>
            <a:r>
              <a:rPr lang="it-IT" dirty="0"/>
              <a:t>, un </a:t>
            </a:r>
            <a:r>
              <a:rPr lang="it-IT" dirty="0" err="1"/>
              <a:t>fantasme</a:t>
            </a:r>
            <a:r>
              <a:rPr lang="it-IT" dirty="0"/>
              <a:t> qui </a:t>
            </a:r>
            <a:r>
              <a:rPr lang="it-IT" dirty="0" err="1"/>
              <a:t>renvoie</a:t>
            </a:r>
            <a:r>
              <a:rPr lang="it-IT" dirty="0"/>
              <a:t> à la </a:t>
            </a:r>
            <a:r>
              <a:rPr lang="it-IT" dirty="0" err="1"/>
              <a:t>peur</a:t>
            </a:r>
            <a:r>
              <a:rPr lang="it-IT" dirty="0"/>
              <a:t> de la </a:t>
            </a:r>
            <a:r>
              <a:rPr lang="it-IT" dirty="0" err="1"/>
              <a:t>castration</a:t>
            </a:r>
            <a:r>
              <a:rPr lang="it-IT" dirty="0"/>
              <a:t>, à l’</a:t>
            </a:r>
            <a:r>
              <a:rPr lang="it-IT" dirty="0" err="1"/>
              <a:t>agressivité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milieu </a:t>
            </a:r>
            <a:r>
              <a:rPr lang="it-IT" dirty="0" err="1"/>
              <a:t>scolaire</a:t>
            </a:r>
            <a:r>
              <a:rPr lang="it-IT" dirty="0"/>
              <a:t> </a:t>
            </a:r>
            <a:r>
              <a:rPr lang="it-IT" dirty="0" err="1"/>
              <a:t>ou</a:t>
            </a:r>
            <a:r>
              <a:rPr lang="it-IT" dirty="0"/>
              <a:t> à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sortes</a:t>
            </a:r>
            <a:r>
              <a:rPr lang="it-IT" dirty="0"/>
              <a:t> de </a:t>
            </a:r>
            <a:r>
              <a:rPr lang="it-IT" dirty="0" err="1"/>
              <a:t>phénomènes</a:t>
            </a:r>
            <a:r>
              <a:rPr lang="it-IT" dirty="0"/>
              <a:t> de </a:t>
            </a:r>
            <a:r>
              <a:rPr lang="it-IT" dirty="0" err="1"/>
              <a:t>prévarication</a:t>
            </a:r>
            <a:r>
              <a:rPr lang="it-IT" dirty="0"/>
              <a:t> (</a:t>
            </a:r>
            <a:r>
              <a:rPr lang="it-IT" i="1" dirty="0"/>
              <a:t>bullismo</a:t>
            </a:r>
            <a:r>
              <a:rPr lang="it-IT" dirty="0"/>
              <a:t>). </a:t>
            </a:r>
            <a:r>
              <a:rPr lang="it-IT" dirty="0" err="1"/>
              <a:t>Fétichisme</a:t>
            </a:r>
            <a:r>
              <a:rPr lang="it-IT" dirty="0"/>
              <a:t> (la </a:t>
            </a:r>
            <a:r>
              <a:rPr lang="it-IT" dirty="0" err="1"/>
              <a:t>chevelure</a:t>
            </a:r>
            <a:r>
              <a:rPr lang="it-IT" dirty="0"/>
              <a:t>).</a:t>
            </a:r>
          </a:p>
          <a:p>
            <a:pPr algn="just"/>
            <a:r>
              <a:rPr lang="it-IT" dirty="0"/>
              <a:t>On ne </a:t>
            </a:r>
            <a:r>
              <a:rPr lang="it-IT" dirty="0" err="1"/>
              <a:t>sait</a:t>
            </a:r>
            <a:r>
              <a:rPr lang="it-IT" dirty="0"/>
              <a:t> </a:t>
            </a:r>
            <a:r>
              <a:rPr lang="it-IT" dirty="0" err="1"/>
              <a:t>rien</a:t>
            </a:r>
            <a:r>
              <a:rPr lang="it-IT" dirty="0"/>
              <a:t> de </a:t>
            </a:r>
            <a:r>
              <a:rPr lang="it-IT" dirty="0" err="1"/>
              <a:t>précis</a:t>
            </a:r>
            <a:r>
              <a:rPr lang="it-IT" dirty="0"/>
              <a:t> </a:t>
            </a:r>
            <a:r>
              <a:rPr lang="it-IT" dirty="0" err="1"/>
              <a:t>sur</a:t>
            </a:r>
            <a:r>
              <a:rPr lang="it-IT" dirty="0"/>
              <a:t> </a:t>
            </a:r>
            <a:r>
              <a:rPr lang="it-IT" dirty="0" err="1"/>
              <a:t>Falmer</a:t>
            </a:r>
            <a:r>
              <a:rPr lang="it-IT" dirty="0"/>
              <a:t> (</a:t>
            </a:r>
            <a:r>
              <a:rPr lang="it-IT" dirty="0" err="1"/>
              <a:t>Dazet</a:t>
            </a:r>
            <a:r>
              <a:rPr lang="it-IT" dirty="0"/>
              <a:t>?), mais on a vu </a:t>
            </a:r>
            <a:r>
              <a:rPr lang="it-IT" dirty="0" err="1"/>
              <a:t>qu’il</a:t>
            </a:r>
            <a:r>
              <a:rPr lang="it-IT" dirty="0"/>
              <a:t> </a:t>
            </a:r>
            <a:r>
              <a:rPr lang="it-IT" dirty="0" err="1"/>
              <a:t>fait</a:t>
            </a:r>
            <a:r>
              <a:rPr lang="it-IT" dirty="0"/>
              <a:t> </a:t>
            </a:r>
            <a:r>
              <a:rPr lang="it-IT" dirty="0" err="1"/>
              <a:t>partie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type</a:t>
            </a:r>
            <a:r>
              <a:rPr lang="it-IT" dirty="0"/>
              <a:t> </a:t>
            </a:r>
            <a:r>
              <a:rPr lang="it-IT" dirty="0" err="1"/>
              <a:t>adolescent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i="1" dirty="0" err="1"/>
              <a:t>Chants</a:t>
            </a:r>
            <a:r>
              <a:rPr lang="it-IT" dirty="0"/>
              <a:t>.</a:t>
            </a:r>
          </a:p>
          <a:p>
            <a:pPr algn="just"/>
            <a:r>
              <a:rPr lang="it-IT" dirty="0" err="1"/>
              <a:t>Falmer</a:t>
            </a:r>
            <a:r>
              <a:rPr lang="it-IT" dirty="0"/>
              <a:t> est plus </a:t>
            </a:r>
            <a:r>
              <a:rPr lang="it-IT" dirty="0" err="1"/>
              <a:t>jeune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le “je” (</a:t>
            </a:r>
            <a:r>
              <a:rPr lang="it-IT" dirty="0" err="1"/>
              <a:t>ici</a:t>
            </a:r>
            <a:r>
              <a:rPr lang="it-IT" dirty="0"/>
              <a:t>, </a:t>
            </a:r>
            <a:r>
              <a:rPr lang="it-IT" dirty="0" err="1"/>
              <a:t>Maldoror</a:t>
            </a:r>
            <a:r>
              <a:rPr lang="it-IT" dirty="0"/>
              <a:t>). </a:t>
            </a:r>
            <a:r>
              <a:rPr lang="it-IT" dirty="0" err="1"/>
              <a:t>Maldoror</a:t>
            </a:r>
            <a:r>
              <a:rPr lang="it-IT" dirty="0"/>
              <a:t> l’a </a:t>
            </a:r>
            <a:r>
              <a:rPr lang="it-IT" dirty="0" err="1"/>
              <a:t>scalpé</a:t>
            </a:r>
            <a:r>
              <a:rPr lang="it-IT" dirty="0"/>
              <a:t> </a:t>
            </a:r>
            <a:r>
              <a:rPr lang="it-IT" dirty="0" err="1"/>
              <a:t>autrefois</a:t>
            </a:r>
            <a:r>
              <a:rPr lang="it-IT" dirty="0"/>
              <a:t> et il est </a:t>
            </a:r>
            <a:r>
              <a:rPr lang="it-IT" dirty="0" err="1"/>
              <a:t>tourmenté</a:t>
            </a:r>
            <a:r>
              <a:rPr lang="it-IT" dirty="0"/>
              <a:t> par ce souvenir.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25160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3E263A2-9CC0-45A4-B783-2BC5E1037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/>
              <a:t>IV, 8 : </a:t>
            </a:r>
            <a:r>
              <a:rPr lang="it-IT" dirty="0" err="1"/>
              <a:t>Falmer</a:t>
            </a:r>
            <a:r>
              <a:rPr lang="it-IT" dirty="0"/>
              <a:t> 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640EE81-904E-403D-814E-C94195B62F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dirty="0" err="1"/>
              <a:t>Usage</a:t>
            </a:r>
            <a:r>
              <a:rPr lang="it-IT" dirty="0"/>
              <a:t> </a:t>
            </a:r>
            <a:r>
              <a:rPr lang="it-IT" dirty="0" err="1"/>
              <a:t>extrême</a:t>
            </a:r>
            <a:r>
              <a:rPr lang="it-IT" dirty="0"/>
              <a:t> et </a:t>
            </a:r>
            <a:r>
              <a:rPr lang="it-IT" dirty="0" err="1"/>
              <a:t>obsessionnel</a:t>
            </a:r>
            <a:r>
              <a:rPr lang="it-IT" dirty="0"/>
              <a:t> de la </a:t>
            </a:r>
            <a:r>
              <a:rPr lang="it-IT" b="1" dirty="0" err="1"/>
              <a:t>répétition</a:t>
            </a:r>
            <a:r>
              <a:rPr lang="it-IT" dirty="0"/>
              <a:t>. Le texte avance et </a:t>
            </a:r>
            <a:r>
              <a:rPr lang="it-IT" dirty="0" err="1"/>
              <a:t>revient</a:t>
            </a:r>
            <a:r>
              <a:rPr lang="it-IT" dirty="0"/>
              <a:t> en </a:t>
            </a:r>
            <a:r>
              <a:rPr lang="it-IT" dirty="0" err="1"/>
              <a:t>arrière</a:t>
            </a:r>
            <a:r>
              <a:rPr lang="it-IT" dirty="0"/>
              <a:t> par </a:t>
            </a:r>
            <a:r>
              <a:rPr lang="it-IT" dirty="0" err="1"/>
              <a:t>vagues</a:t>
            </a:r>
            <a:r>
              <a:rPr lang="it-IT" dirty="0"/>
              <a:t> </a:t>
            </a:r>
            <a:r>
              <a:rPr lang="it-IT" dirty="0" err="1"/>
              <a:t>successives</a:t>
            </a:r>
            <a:r>
              <a:rPr lang="it-IT" dirty="0"/>
              <a:t> de </a:t>
            </a:r>
            <a:r>
              <a:rPr lang="it-IT" dirty="0" err="1"/>
              <a:t>phrases</a:t>
            </a:r>
            <a:r>
              <a:rPr lang="it-IT" dirty="0"/>
              <a:t> et de </a:t>
            </a:r>
            <a:r>
              <a:rPr lang="it-IT" dirty="0" err="1"/>
              <a:t>syntagmes</a:t>
            </a:r>
            <a:r>
              <a:rPr lang="it-IT" dirty="0"/>
              <a:t>: «</a:t>
            </a:r>
            <a:r>
              <a:rPr lang="it-IT" dirty="0" err="1"/>
              <a:t>Chaque</a:t>
            </a:r>
            <a:r>
              <a:rPr lang="it-IT" dirty="0"/>
              <a:t> </a:t>
            </a:r>
            <a:r>
              <a:rPr lang="it-IT" dirty="0" err="1"/>
              <a:t>nuit</a:t>
            </a:r>
            <a:r>
              <a:rPr lang="it-IT" dirty="0"/>
              <a:t>» (4 fois),        «Il </a:t>
            </a:r>
            <a:r>
              <a:rPr lang="it-IT" dirty="0" err="1"/>
              <a:t>avait</a:t>
            </a:r>
            <a:r>
              <a:rPr lang="it-IT" dirty="0"/>
              <a:t> </a:t>
            </a:r>
            <a:r>
              <a:rPr lang="it-IT" dirty="0" err="1"/>
              <a:t>quatorze</a:t>
            </a:r>
            <a:r>
              <a:rPr lang="it-IT" dirty="0"/>
              <a:t> </a:t>
            </a:r>
            <a:r>
              <a:rPr lang="it-IT" dirty="0" err="1"/>
              <a:t>ans</a:t>
            </a:r>
            <a:r>
              <a:rPr lang="it-IT" dirty="0"/>
              <a:t>» (3 fois), </a:t>
            </a:r>
          </a:p>
          <a:p>
            <a:pPr marL="0" indent="0">
              <a:buNone/>
            </a:pPr>
            <a:r>
              <a:rPr lang="it-IT" dirty="0"/>
              <a:t>    «</a:t>
            </a:r>
            <a:r>
              <a:rPr lang="it-IT" dirty="0" err="1"/>
              <a:t>surtout</a:t>
            </a:r>
            <a:r>
              <a:rPr lang="it-IT" dirty="0"/>
              <a:t> </a:t>
            </a:r>
            <a:r>
              <a:rPr lang="it-IT" dirty="0" err="1"/>
              <a:t>ses</a:t>
            </a:r>
            <a:r>
              <a:rPr lang="it-IT" dirty="0"/>
              <a:t> </a:t>
            </a:r>
            <a:r>
              <a:rPr lang="it-IT" dirty="0" err="1"/>
              <a:t>cheveux</a:t>
            </a:r>
            <a:r>
              <a:rPr lang="it-IT" dirty="0"/>
              <a:t> </a:t>
            </a:r>
            <a:r>
              <a:rPr lang="it-IT" dirty="0" err="1"/>
              <a:t>blonds</a:t>
            </a:r>
            <a:r>
              <a:rPr lang="it-IT" dirty="0"/>
              <a:t>» (4 fois) etc.</a:t>
            </a:r>
          </a:p>
          <a:p>
            <a:r>
              <a:rPr lang="it-IT" dirty="0"/>
              <a:t>Texte (</a:t>
            </a:r>
            <a:r>
              <a:rPr lang="it-IT" dirty="0" err="1"/>
              <a:t>pré</a:t>
            </a:r>
            <a:r>
              <a:rPr lang="it-IT" dirty="0"/>
              <a:t>-)</a:t>
            </a:r>
            <a:r>
              <a:rPr lang="it-IT" dirty="0" err="1"/>
              <a:t>onirique</a:t>
            </a:r>
            <a:r>
              <a:rPr lang="it-IT" dirty="0"/>
              <a:t> qui, </a:t>
            </a:r>
            <a:r>
              <a:rPr lang="it-IT" dirty="0" err="1"/>
              <a:t>selon</a:t>
            </a:r>
            <a:r>
              <a:rPr lang="it-IT" dirty="0"/>
              <a:t> </a:t>
            </a:r>
            <a:r>
              <a:rPr lang="it-IT" dirty="0" err="1"/>
              <a:t>Steinmetz</a:t>
            </a:r>
            <a:r>
              <a:rPr lang="it-IT" dirty="0"/>
              <a:t>, </a:t>
            </a:r>
            <a:r>
              <a:rPr lang="it-IT" dirty="0" err="1"/>
              <a:t>renverrait</a:t>
            </a:r>
            <a:r>
              <a:rPr lang="it-IT" dirty="0"/>
              <a:t> à un </a:t>
            </a:r>
            <a:r>
              <a:rPr lang="it-IT" dirty="0" err="1"/>
              <a:t>état</a:t>
            </a:r>
            <a:r>
              <a:rPr lang="it-IT" dirty="0"/>
              <a:t> </a:t>
            </a:r>
            <a:r>
              <a:rPr lang="it-IT" dirty="0" err="1"/>
              <a:t>proche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sommeil</a:t>
            </a:r>
            <a:r>
              <a:rPr lang="it-IT" dirty="0"/>
              <a:t>. Cela </a:t>
            </a:r>
            <a:r>
              <a:rPr lang="it-IT" dirty="0" err="1"/>
              <a:t>expliquerait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passages</a:t>
            </a:r>
            <a:r>
              <a:rPr lang="it-IT" dirty="0"/>
              <a:t> </a:t>
            </a:r>
            <a:r>
              <a:rPr lang="it-IT" dirty="0" err="1"/>
              <a:t>comme</a:t>
            </a:r>
            <a:r>
              <a:rPr lang="it-IT" dirty="0"/>
              <a:t> </a:t>
            </a:r>
            <a:r>
              <a:rPr lang="it-IT" dirty="0" err="1"/>
              <a:t>celui</a:t>
            </a:r>
            <a:r>
              <a:rPr lang="it-IT" dirty="0"/>
              <a:t>-ci : </a:t>
            </a:r>
          </a:p>
          <a:p>
            <a:r>
              <a:rPr lang="it-IT" dirty="0"/>
              <a:t>« Or, je </a:t>
            </a:r>
            <a:r>
              <a:rPr lang="it-IT" dirty="0" err="1"/>
              <a:t>crois</a:t>
            </a:r>
            <a:r>
              <a:rPr lang="it-IT" dirty="0"/>
              <a:t> en </a:t>
            </a:r>
            <a:r>
              <a:rPr lang="it-IT" dirty="0" err="1"/>
              <a:t>effet</a:t>
            </a:r>
            <a:r>
              <a:rPr lang="it-IT" dirty="0"/>
              <a:t> </a:t>
            </a:r>
            <a:r>
              <a:rPr lang="it-IT" dirty="0" err="1"/>
              <a:t>qu’il</a:t>
            </a:r>
            <a:r>
              <a:rPr lang="it-IT" dirty="0"/>
              <a:t> </a:t>
            </a:r>
            <a:r>
              <a:rPr lang="it-IT" dirty="0" err="1"/>
              <a:t>était</a:t>
            </a:r>
            <a:r>
              <a:rPr lang="it-IT" dirty="0"/>
              <a:t> plus </a:t>
            </a:r>
            <a:r>
              <a:rPr lang="it-IT" dirty="0" err="1"/>
              <a:t>faible</a:t>
            </a:r>
            <a:r>
              <a:rPr lang="it-IT" dirty="0"/>
              <a:t>.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vieilles</a:t>
            </a:r>
            <a:r>
              <a:rPr lang="it-IT" dirty="0"/>
              <a:t> femmes et </a:t>
            </a:r>
            <a:r>
              <a:rPr lang="it-IT" dirty="0" err="1"/>
              <a:t>les</a:t>
            </a:r>
            <a:r>
              <a:rPr lang="it-IT" dirty="0"/>
              <a:t> petits enfants. Or, je </a:t>
            </a:r>
            <a:r>
              <a:rPr lang="it-IT" dirty="0" err="1"/>
              <a:t>crois</a:t>
            </a:r>
            <a:r>
              <a:rPr lang="it-IT" dirty="0"/>
              <a:t> en </a:t>
            </a:r>
            <a:r>
              <a:rPr lang="it-IT" dirty="0" err="1"/>
              <a:t>effet</a:t>
            </a:r>
            <a:r>
              <a:rPr lang="it-IT" dirty="0"/>
              <a:t>… </a:t>
            </a:r>
            <a:r>
              <a:rPr lang="it-IT" dirty="0" err="1"/>
              <a:t>qu’est</a:t>
            </a:r>
            <a:r>
              <a:rPr lang="it-IT" dirty="0"/>
              <a:t>-ce </a:t>
            </a:r>
            <a:r>
              <a:rPr lang="it-IT" dirty="0" err="1"/>
              <a:t>que</a:t>
            </a:r>
            <a:r>
              <a:rPr lang="it-IT" dirty="0"/>
              <a:t> je </a:t>
            </a:r>
            <a:r>
              <a:rPr lang="it-IT" dirty="0" err="1"/>
              <a:t>voulais</a:t>
            </a:r>
            <a:r>
              <a:rPr lang="it-IT" dirty="0"/>
              <a:t> dire ?… or, je </a:t>
            </a:r>
            <a:r>
              <a:rPr lang="it-IT" dirty="0" err="1"/>
              <a:t>crois</a:t>
            </a:r>
            <a:r>
              <a:rPr lang="it-IT" dirty="0"/>
              <a:t> en </a:t>
            </a:r>
            <a:r>
              <a:rPr lang="it-IT" dirty="0" err="1"/>
              <a:t>effet</a:t>
            </a:r>
            <a:r>
              <a:rPr lang="it-IT" dirty="0"/>
              <a:t> </a:t>
            </a:r>
            <a:r>
              <a:rPr lang="it-IT" dirty="0" err="1"/>
              <a:t>qu’il</a:t>
            </a:r>
            <a:r>
              <a:rPr lang="it-IT" dirty="0"/>
              <a:t> </a:t>
            </a:r>
            <a:r>
              <a:rPr lang="it-IT" dirty="0" err="1"/>
              <a:t>était</a:t>
            </a:r>
            <a:r>
              <a:rPr lang="it-IT" dirty="0"/>
              <a:t> plus </a:t>
            </a:r>
            <a:r>
              <a:rPr lang="it-IT" dirty="0" err="1"/>
              <a:t>faible</a:t>
            </a:r>
            <a:r>
              <a:rPr lang="it-IT" dirty="0"/>
              <a:t> ». 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95005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830C14-6746-48CB-85BD-33043C5EB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/>
              <a:t>IV, 8 : </a:t>
            </a:r>
            <a:r>
              <a:rPr lang="it-IT" dirty="0" err="1"/>
              <a:t>Falmer</a:t>
            </a:r>
            <a:r>
              <a:rPr lang="it-IT" dirty="0"/>
              <a:t> 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B131C2A-3F4E-4E10-B165-9858E8BA6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dirty="0"/>
              <a:t>En tout </a:t>
            </a:r>
            <a:r>
              <a:rPr lang="it-IT" dirty="0" err="1"/>
              <a:t>cas</a:t>
            </a:r>
            <a:r>
              <a:rPr lang="it-IT" dirty="0"/>
              <a:t>, c’est un texte </a:t>
            </a:r>
            <a:r>
              <a:rPr lang="it-IT" dirty="0" err="1"/>
              <a:t>très</a:t>
            </a:r>
            <a:r>
              <a:rPr lang="it-IT" dirty="0"/>
              <a:t> </a:t>
            </a:r>
            <a:r>
              <a:rPr lang="it-IT" dirty="0" err="1"/>
              <a:t>novateur</a:t>
            </a:r>
            <a:r>
              <a:rPr lang="it-IT" dirty="0"/>
              <a:t> pour sa technique, qui </a:t>
            </a:r>
            <a:r>
              <a:rPr lang="it-IT" dirty="0" err="1"/>
              <a:t>annonce</a:t>
            </a:r>
            <a:r>
              <a:rPr lang="it-IT" dirty="0"/>
              <a:t> le </a:t>
            </a:r>
            <a:r>
              <a:rPr lang="it-IT" dirty="0" err="1"/>
              <a:t>surréalisme</a:t>
            </a:r>
            <a:r>
              <a:rPr lang="it-IT" dirty="0"/>
              <a:t> et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autres</a:t>
            </a:r>
            <a:r>
              <a:rPr lang="it-IT" dirty="0"/>
              <a:t> </a:t>
            </a:r>
            <a:r>
              <a:rPr lang="it-IT" dirty="0" err="1"/>
              <a:t>avant-gardes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XX</a:t>
            </a:r>
            <a:r>
              <a:rPr lang="it-IT" baseline="30000" dirty="0" err="1"/>
              <a:t>e</a:t>
            </a:r>
            <a:r>
              <a:rPr lang="it-IT" dirty="0"/>
              <a:t> siècle.</a:t>
            </a:r>
          </a:p>
          <a:p>
            <a:pPr algn="just"/>
            <a:r>
              <a:rPr lang="it-IT" dirty="0"/>
              <a:t>À </a:t>
            </a:r>
            <a:r>
              <a:rPr lang="it-IT" dirty="0" err="1"/>
              <a:t>noter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M. </a:t>
            </a:r>
            <a:r>
              <a:rPr lang="it-IT" dirty="0" err="1"/>
              <a:t>refuse</a:t>
            </a:r>
            <a:r>
              <a:rPr lang="it-IT" dirty="0"/>
              <a:t> le </a:t>
            </a:r>
            <a:r>
              <a:rPr lang="it-IT" dirty="0" err="1"/>
              <a:t>sommeil</a:t>
            </a:r>
            <a:r>
              <a:rPr lang="it-IT" dirty="0"/>
              <a:t> et </a:t>
            </a:r>
            <a:r>
              <a:rPr lang="it-IT" dirty="0" err="1"/>
              <a:t>veut</a:t>
            </a:r>
            <a:r>
              <a:rPr lang="it-IT" dirty="0"/>
              <a:t> </a:t>
            </a:r>
            <a:r>
              <a:rPr lang="it-IT" dirty="0" err="1"/>
              <a:t>rester</a:t>
            </a:r>
            <a:r>
              <a:rPr lang="it-IT" dirty="0"/>
              <a:t> </a:t>
            </a:r>
            <a:r>
              <a:rPr lang="it-IT" dirty="0" err="1"/>
              <a:t>éveillé</a:t>
            </a:r>
            <a:r>
              <a:rPr lang="it-IT" dirty="0"/>
              <a:t> : « </a:t>
            </a:r>
            <a:r>
              <a:rPr lang="it-IT" dirty="0" err="1"/>
              <a:t>j’ai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yeux</a:t>
            </a:r>
            <a:r>
              <a:rPr lang="it-IT" dirty="0"/>
              <a:t> </a:t>
            </a:r>
            <a:r>
              <a:rPr lang="it-IT" dirty="0" err="1"/>
              <a:t>ouverts</a:t>
            </a:r>
            <a:r>
              <a:rPr lang="it-IT" dirty="0"/>
              <a:t>, </a:t>
            </a:r>
            <a:r>
              <a:rPr lang="it-IT" dirty="0" err="1"/>
              <a:t>quoiqu’il</a:t>
            </a:r>
            <a:r>
              <a:rPr lang="it-IT" dirty="0"/>
              <a:t> </a:t>
            </a:r>
            <a:r>
              <a:rPr lang="it-IT" dirty="0" err="1"/>
              <a:t>soit</a:t>
            </a:r>
            <a:r>
              <a:rPr lang="it-IT" dirty="0"/>
              <a:t> l’</a:t>
            </a:r>
            <a:r>
              <a:rPr lang="it-IT" dirty="0" err="1"/>
              <a:t>heure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dominos</a:t>
            </a:r>
            <a:r>
              <a:rPr lang="it-IT" dirty="0"/>
              <a:t> </a:t>
            </a:r>
            <a:r>
              <a:rPr lang="it-IT" dirty="0" err="1"/>
              <a:t>roses</a:t>
            </a:r>
            <a:r>
              <a:rPr lang="it-IT" dirty="0"/>
              <a:t> et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bals</a:t>
            </a:r>
            <a:r>
              <a:rPr lang="it-IT" dirty="0"/>
              <a:t> </a:t>
            </a:r>
            <a:r>
              <a:rPr lang="it-IT" dirty="0" err="1"/>
              <a:t>masqués</a:t>
            </a:r>
            <a:r>
              <a:rPr lang="it-IT" dirty="0"/>
              <a:t>[= la </a:t>
            </a:r>
            <a:r>
              <a:rPr lang="it-IT" dirty="0" err="1"/>
              <a:t>nuit</a:t>
            </a:r>
            <a:r>
              <a:rPr lang="it-IT" dirty="0"/>
              <a:t>]».  A-t-il </a:t>
            </a:r>
            <a:r>
              <a:rPr lang="it-IT" dirty="0" err="1"/>
              <a:t>peur</a:t>
            </a:r>
            <a:r>
              <a:rPr lang="it-IT" dirty="0"/>
              <a:t> de </a:t>
            </a:r>
            <a:r>
              <a:rPr lang="it-IT" dirty="0" err="1"/>
              <a:t>ses</a:t>
            </a:r>
            <a:r>
              <a:rPr lang="it-IT" dirty="0"/>
              <a:t> </a:t>
            </a:r>
            <a:r>
              <a:rPr lang="it-IT" dirty="0" err="1"/>
              <a:t>fantasmes</a:t>
            </a:r>
            <a:r>
              <a:rPr lang="it-IT" dirty="0"/>
              <a:t> </a:t>
            </a:r>
            <a:r>
              <a:rPr lang="it-IT" dirty="0" err="1"/>
              <a:t>nocturnes</a:t>
            </a:r>
            <a:r>
              <a:rPr lang="it-IT" dirty="0"/>
              <a:t>? Nous y </a:t>
            </a:r>
            <a:r>
              <a:rPr lang="it-IT" dirty="0" err="1"/>
              <a:t>reviendrons</a:t>
            </a:r>
            <a:r>
              <a:rPr lang="it-IT" dirty="0"/>
              <a:t>.</a:t>
            </a:r>
          </a:p>
          <a:p>
            <a:pPr algn="just"/>
            <a:r>
              <a:rPr lang="it-IT" dirty="0"/>
              <a:t>À </a:t>
            </a:r>
            <a:r>
              <a:rPr lang="it-IT" dirty="0" err="1"/>
              <a:t>noter</a:t>
            </a:r>
            <a:r>
              <a:rPr lang="it-IT" dirty="0"/>
              <a:t> </a:t>
            </a:r>
            <a:r>
              <a:rPr lang="it-IT" dirty="0" err="1"/>
              <a:t>aussi</a:t>
            </a:r>
            <a:r>
              <a:rPr lang="it-IT" dirty="0"/>
              <a:t> l’image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jeune</a:t>
            </a:r>
            <a:r>
              <a:rPr lang="it-IT" dirty="0"/>
              <a:t> </a:t>
            </a:r>
            <a:r>
              <a:rPr lang="it-IT" dirty="0" err="1"/>
              <a:t>poète</a:t>
            </a:r>
            <a:r>
              <a:rPr lang="it-IT" dirty="0"/>
              <a:t> </a:t>
            </a:r>
            <a:r>
              <a:rPr lang="it-IT" dirty="0" err="1"/>
              <a:t>solitaire</a:t>
            </a:r>
            <a:r>
              <a:rPr lang="it-IT" dirty="0"/>
              <a:t>, qui a </a:t>
            </a:r>
            <a:r>
              <a:rPr lang="it-IT" dirty="0" err="1"/>
              <a:t>intrigué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biographes</a:t>
            </a:r>
            <a:r>
              <a:rPr lang="it-IT" dirty="0"/>
              <a:t>. </a:t>
            </a:r>
            <a:r>
              <a:rPr lang="it-IT" dirty="0" err="1"/>
              <a:t>Lautréamont</a:t>
            </a:r>
            <a:r>
              <a:rPr lang="it-IT" dirty="0"/>
              <a:t> </a:t>
            </a:r>
            <a:r>
              <a:rPr lang="it-IT" dirty="0" err="1"/>
              <a:t>parle</a:t>
            </a:r>
            <a:r>
              <a:rPr lang="it-IT" dirty="0"/>
              <a:t>-t-il de </a:t>
            </a:r>
            <a:r>
              <a:rPr lang="it-IT" dirty="0" err="1"/>
              <a:t>soi</a:t>
            </a:r>
            <a:r>
              <a:rPr lang="it-IT" dirty="0"/>
              <a:t>?  </a:t>
            </a:r>
          </a:p>
          <a:p>
            <a:r>
              <a:rPr lang="it-IT" dirty="0"/>
              <a:t>«un </a:t>
            </a:r>
            <a:r>
              <a:rPr lang="it-IT" dirty="0" err="1"/>
              <a:t>jeune</a:t>
            </a:r>
            <a:r>
              <a:rPr lang="it-IT" dirty="0"/>
              <a:t> </a:t>
            </a:r>
            <a:r>
              <a:rPr lang="it-IT" dirty="0" err="1"/>
              <a:t>homme</a:t>
            </a:r>
            <a:r>
              <a:rPr lang="it-IT" dirty="0"/>
              <a:t>, qui </a:t>
            </a:r>
            <a:r>
              <a:rPr lang="it-IT" dirty="0" err="1"/>
              <a:t>aspire</a:t>
            </a:r>
            <a:r>
              <a:rPr lang="it-IT" dirty="0"/>
              <a:t> à la </a:t>
            </a:r>
            <a:r>
              <a:rPr lang="it-IT" dirty="0" err="1"/>
              <a:t>gloire</a:t>
            </a:r>
            <a:r>
              <a:rPr lang="it-IT" dirty="0"/>
              <a:t>, </a:t>
            </a:r>
            <a:r>
              <a:rPr lang="it-IT" dirty="0" err="1"/>
              <a:t>dans</a:t>
            </a:r>
            <a:r>
              <a:rPr lang="it-IT" dirty="0"/>
              <a:t> un </a:t>
            </a:r>
            <a:r>
              <a:rPr lang="it-IT" dirty="0" err="1"/>
              <a:t>cinquième</a:t>
            </a:r>
            <a:r>
              <a:rPr lang="it-IT" dirty="0"/>
              <a:t> </a:t>
            </a:r>
            <a:r>
              <a:rPr lang="it-IT" dirty="0" err="1"/>
              <a:t>étage</a:t>
            </a:r>
            <a:r>
              <a:rPr lang="it-IT" dirty="0"/>
              <a:t>, </a:t>
            </a:r>
            <a:r>
              <a:rPr lang="it-IT" dirty="0" err="1"/>
              <a:t>penché</a:t>
            </a:r>
            <a:r>
              <a:rPr lang="it-IT" dirty="0"/>
              <a:t> </a:t>
            </a:r>
            <a:r>
              <a:rPr lang="it-IT" dirty="0" err="1"/>
              <a:t>sur</a:t>
            </a:r>
            <a:r>
              <a:rPr lang="it-IT" dirty="0"/>
              <a:t> sa </a:t>
            </a:r>
            <a:r>
              <a:rPr lang="it-IT" dirty="0" err="1"/>
              <a:t>table</a:t>
            </a:r>
            <a:r>
              <a:rPr lang="it-IT" dirty="0"/>
              <a:t> de </a:t>
            </a:r>
            <a:r>
              <a:rPr lang="it-IT" dirty="0" err="1"/>
              <a:t>travail</a:t>
            </a:r>
            <a:r>
              <a:rPr lang="it-IT" dirty="0"/>
              <a:t>, à l’</a:t>
            </a:r>
            <a:r>
              <a:rPr lang="it-IT" dirty="0" err="1"/>
              <a:t>heure</a:t>
            </a:r>
            <a:r>
              <a:rPr lang="it-IT" dirty="0"/>
              <a:t> </a:t>
            </a:r>
            <a:r>
              <a:rPr lang="it-IT" dirty="0" err="1"/>
              <a:t>silencieuse</a:t>
            </a:r>
            <a:r>
              <a:rPr lang="it-IT" dirty="0"/>
              <a:t> de </a:t>
            </a:r>
            <a:r>
              <a:rPr lang="it-IT" dirty="0" err="1"/>
              <a:t>minuit</a:t>
            </a:r>
            <a:r>
              <a:rPr lang="it-IT" dirty="0"/>
              <a:t>, etc.».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902781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1906</Words>
  <Application>Microsoft Office PowerPoint</Application>
  <PresentationFormat>Widescreen</PresentationFormat>
  <Paragraphs>93</Paragraphs>
  <Slides>17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Tema di Office</vt:lpstr>
      <vt:lpstr>Lautréamont, Les chants de Maldoror</vt:lpstr>
      <vt:lpstr> IV, 6 : “Je m’étais endormi sur la falaise”. Le pourceau  </vt:lpstr>
      <vt:lpstr>IV, 7: l’amphibie  (ill.) René Magritte, edition illustrée des Chants (1948)</vt:lpstr>
      <vt:lpstr> IV, 7: l’amphibie </vt:lpstr>
      <vt:lpstr> IV, 7: l’amphibie </vt:lpstr>
      <vt:lpstr> IV, 7: l’amphibie </vt:lpstr>
      <vt:lpstr> IV, 8 : Falmer  </vt:lpstr>
      <vt:lpstr> IV, 8 : Falmer  </vt:lpstr>
      <vt:lpstr> IV, 8 : Falmer  </vt:lpstr>
      <vt:lpstr> V, 3 : le sommeil </vt:lpstr>
      <vt:lpstr> V, 3 : le sommeil </vt:lpstr>
      <vt:lpstr> V, 3 : le sommeil </vt:lpstr>
      <vt:lpstr> V, 3 : le sommeil </vt:lpstr>
      <vt:lpstr> V, 3 : le sommeil </vt:lpstr>
      <vt:lpstr>V, 3 : le sommeil</vt:lpstr>
      <vt:lpstr> V, 3 : le sommeil </vt:lpstr>
      <vt:lpstr> V, 3 : le sommeil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Lautréamont, Les chants de Maldoror</dc:title>
  <dc:creator>Fabio Vasarri</dc:creator>
  <cp:lastModifiedBy>Fabio Vasarri</cp:lastModifiedBy>
  <cp:revision>4</cp:revision>
  <dcterms:created xsi:type="dcterms:W3CDTF">2020-04-03T14:36:29Z</dcterms:created>
  <dcterms:modified xsi:type="dcterms:W3CDTF">2020-04-03T14:55:35Z</dcterms:modified>
</cp:coreProperties>
</file>