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9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ADF8D4-A2B4-46C4-9D31-1C53B59AE5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8B1900E-8285-4730-AFF6-7780EB455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9E541A7-7450-4FB1-A8C7-414AE36E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CBC2B03-D60B-439C-B506-075E0F1CC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1A661E0-AC14-425A-A9AA-F384A5A75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9031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B186C4-55D0-49A4-BE23-95523388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9269532-FDB0-4941-81EA-0722DBA5F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C8D2D7-E512-4884-B21C-9BB46A40F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46459A-08B8-4FC7-A3B5-40D56E81C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0271283-B9DF-4B42-B7CF-0BB77D81E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626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2F8A315-3071-4AAD-8707-025DEBA68E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C65339E-3C51-484F-B6A4-3FAA3E56FD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1A3A8F-54B2-4F84-8400-650CCA904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27A18D4-0211-4EC3-9CBA-2AF3E4542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36AEF8-8974-49E9-B906-0D2568B11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0338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91B533-8975-47ED-9341-8A5C36E7D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271360-5970-43D8-B18B-354C48FD4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AD5A5F-B133-4216-8C3E-D20393CDD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AB33D9-AE4D-4C76-B6FD-A01022205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4C1EFB-1EE5-4FA0-BE42-9A591B7C0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1083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E29C93-6E84-4330-A592-439A8EEAA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6AF361B-F226-4DBA-AE91-100D025F83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417A69-562D-40A9-973A-2C0B375CA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4F70AA-227A-4A49-81B7-5CF3FCD20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3920DC-B653-4F29-B796-BB8469934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532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DF0235-DB72-4D06-A48C-E0ACBD4EF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E607CF8-9154-4F52-8EEE-527ADE548A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E0B50FC-EC75-4F35-AF91-FED298981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12F1526-A078-4A12-B0CD-7BCDB2325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70428E0-8851-46E0-84C6-F9132B03B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8033F02-1D97-47A3-8434-D97219039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172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D3E319-7B91-4D98-9FC7-F8C26EE99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A4D5A34-B534-46F2-ACF4-52AEBC049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6CAD85A-A9A5-4498-878A-7D848B467B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6306CA0-F034-429B-A346-B19B9A1897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22C7DBC-92D8-40A3-AA8D-63AF01427D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57BC4A4-9B22-40C1-AF2F-27A7B0D86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55558D7-4754-42AE-8921-1A8339713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6D50561-43DA-4F6D-A7B2-3AE4BCE86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0688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1D541C-518C-4C2C-AFCD-91D8C6121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E182E2C-267E-4C12-9A6C-1F36713E0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5688AE2-F030-4690-81D1-278FC1017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D0385C-7AD8-47CB-83C8-EF203638C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848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71A4B37-86C6-49AF-9EE6-80D690EF2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886C300-C7C8-488A-B45E-B1A40F729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62179AD-A26D-44FB-8CAD-EED3F33E7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215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AA9033-1AED-4236-A34D-A70300C5D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5D67F7-A608-4404-ABA5-F1F0FA285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CC88277-D6F2-446E-A0D8-55C7325B5C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BB9294-B2C5-4053-B9BD-E4074BDE9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D4C2672-881B-4709-B8A5-AEE9843C6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8464F7-6C1B-416F-AF4D-BFCD76210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2015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ED34EF-E946-47F1-88F0-A707EB887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82D016C-1F15-4D33-96CD-5C619DDD0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0DD5916-6C09-403F-AC71-E19D72643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78031CC-6B2A-4E23-BD74-09C8D8957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27A56BF-D2FE-4643-B22A-458EA20B6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C6AD9BB-EFAA-472E-BC56-00EB4A888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5301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1801A8E-42DA-43EE-851F-DBC1D23F7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9DE821-0258-4921-A49D-9C744FCB33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8D9F8C5-29DC-4313-8C69-404237309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05653-6D7C-4015-8E54-4D68214965B9}" type="datetimeFigureOut">
              <a:rPr lang="it-IT" smtClean="0"/>
              <a:t>04/05/2020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0916CB3-6437-4FD7-B8B2-94C2070AD9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D17132-73E1-488D-8AE2-D53D4B4B17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8D4A7-8B57-4AFD-9567-A63A4BFE4B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536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C0D9E5-AEAF-41CF-8B72-524C7607F3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dirty="0" err="1"/>
              <a:t>Isidore</a:t>
            </a:r>
            <a:r>
              <a:rPr lang="it-IT" dirty="0"/>
              <a:t> Ducasse,</a:t>
            </a:r>
            <a:br>
              <a:rPr lang="it-IT" dirty="0"/>
            </a:br>
            <a:r>
              <a:rPr lang="it-IT" i="1" dirty="0" err="1"/>
              <a:t>Poésies</a:t>
            </a:r>
            <a:r>
              <a:rPr lang="it-IT" i="1" dirty="0"/>
              <a:t> I</a:t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A4F4DA5-13F6-4FB4-A40D-040EAF4024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NB: materiale didattico per il corso magistrale di Letteratura Francese </a:t>
            </a:r>
            <a:r>
              <a:rPr lang="it-IT" dirty="0" err="1"/>
              <a:t>a.a</a:t>
            </a:r>
            <a:r>
              <a:rPr lang="it-IT" dirty="0"/>
              <a:t>. 2019/20, prof. Fabio Vasarri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35558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060259-5B7F-4186-9506-828B459C3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Grandes-Têtes-Molles</a:t>
            </a:r>
            <a:r>
              <a:rPr lang="it-IT" dirty="0"/>
              <a:t>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DF01651-A060-438B-ADB9-CF20FE78C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it-IT" dirty="0"/>
          </a:p>
          <a:p>
            <a:pPr marL="0" indent="0" algn="just">
              <a:buNone/>
            </a:pPr>
            <a:r>
              <a:rPr lang="it-IT" dirty="0"/>
              <a:t>La </a:t>
            </a:r>
            <a:r>
              <a:rPr lang="it-IT" dirty="0" err="1"/>
              <a:t>poésie</a:t>
            </a:r>
            <a:r>
              <a:rPr lang="it-IT" dirty="0"/>
              <a:t> est la </a:t>
            </a:r>
            <a:r>
              <a:rPr lang="it-IT" dirty="0" err="1"/>
              <a:t>géométrie</a:t>
            </a:r>
            <a:r>
              <a:rPr lang="it-IT" dirty="0"/>
              <a:t> par </a:t>
            </a:r>
            <a:r>
              <a:rPr lang="it-IT" dirty="0" err="1"/>
              <a:t>excellence</a:t>
            </a:r>
            <a:r>
              <a:rPr lang="it-IT" dirty="0"/>
              <a:t>. </a:t>
            </a:r>
            <a:r>
              <a:rPr lang="it-IT" dirty="0" err="1"/>
              <a:t>Depuis</a:t>
            </a:r>
            <a:r>
              <a:rPr lang="it-IT" dirty="0"/>
              <a:t> </a:t>
            </a:r>
            <a:r>
              <a:rPr lang="it-IT" b="1" dirty="0" err="1"/>
              <a:t>Racine</a:t>
            </a:r>
            <a:r>
              <a:rPr lang="it-IT" dirty="0"/>
              <a:t>, la </a:t>
            </a:r>
            <a:r>
              <a:rPr lang="it-IT" dirty="0" err="1"/>
              <a:t>poésie</a:t>
            </a:r>
            <a:r>
              <a:rPr lang="it-IT" dirty="0"/>
              <a:t> n’a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progressé</a:t>
            </a:r>
            <a:r>
              <a:rPr lang="it-IT" dirty="0"/>
              <a:t> d’un </a:t>
            </a:r>
            <a:r>
              <a:rPr lang="it-IT" dirty="0" err="1"/>
              <a:t>millimètre</a:t>
            </a:r>
            <a:r>
              <a:rPr lang="it-IT" dirty="0"/>
              <a:t>. Elle a </a:t>
            </a:r>
            <a:r>
              <a:rPr lang="it-IT" dirty="0" err="1"/>
              <a:t>reculé</a:t>
            </a:r>
            <a:r>
              <a:rPr lang="it-IT" dirty="0"/>
              <a:t>. </a:t>
            </a:r>
            <a:r>
              <a:rPr lang="it-IT" dirty="0" err="1"/>
              <a:t>Grâce</a:t>
            </a:r>
            <a:r>
              <a:rPr lang="it-IT" dirty="0"/>
              <a:t> à qui ?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Grandes-Têtes-Molles</a:t>
            </a:r>
            <a:r>
              <a:rPr lang="it-IT" dirty="0"/>
              <a:t> de </a:t>
            </a:r>
            <a:r>
              <a:rPr lang="it-IT" dirty="0" err="1"/>
              <a:t>notre</a:t>
            </a:r>
            <a:r>
              <a:rPr lang="it-IT" dirty="0"/>
              <a:t> époque. </a:t>
            </a:r>
            <a:r>
              <a:rPr lang="it-IT" dirty="0" err="1"/>
              <a:t>Grâce</a:t>
            </a:r>
            <a:r>
              <a:rPr lang="it-IT" dirty="0"/>
              <a:t>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femmelettes</a:t>
            </a:r>
            <a:r>
              <a:rPr lang="it-IT" dirty="0"/>
              <a:t>, </a:t>
            </a:r>
            <a:r>
              <a:rPr lang="it-IT" b="1" dirty="0"/>
              <a:t>Chateaubriand</a:t>
            </a:r>
            <a:r>
              <a:rPr lang="it-IT" dirty="0"/>
              <a:t>, le </a:t>
            </a:r>
            <a:r>
              <a:rPr lang="it-IT" dirty="0" err="1"/>
              <a:t>Mohican-Mélancolique</a:t>
            </a:r>
            <a:r>
              <a:rPr lang="it-IT" dirty="0"/>
              <a:t> ; </a:t>
            </a:r>
            <a:r>
              <a:rPr lang="it-IT" b="1" dirty="0" err="1"/>
              <a:t>Senancour</a:t>
            </a:r>
            <a:r>
              <a:rPr lang="it-IT" dirty="0"/>
              <a:t>, l’</a:t>
            </a:r>
            <a:r>
              <a:rPr lang="it-IT" dirty="0" err="1"/>
              <a:t>Homme</a:t>
            </a:r>
            <a:r>
              <a:rPr lang="it-IT" dirty="0"/>
              <a:t>-en-Jupon ; Jean-Jacques </a:t>
            </a:r>
            <a:r>
              <a:rPr lang="it-IT" b="1" dirty="0"/>
              <a:t>Rousseau</a:t>
            </a:r>
            <a:r>
              <a:rPr lang="it-IT" dirty="0"/>
              <a:t>, le Socialiste-</a:t>
            </a:r>
            <a:r>
              <a:rPr lang="it-IT" dirty="0" err="1"/>
              <a:t>Grincheur</a:t>
            </a:r>
            <a:r>
              <a:rPr lang="it-IT" dirty="0"/>
              <a:t> ; Anne </a:t>
            </a:r>
            <a:r>
              <a:rPr lang="it-IT" b="1" dirty="0"/>
              <a:t>Radcliffe</a:t>
            </a:r>
            <a:r>
              <a:rPr lang="it-IT" dirty="0"/>
              <a:t>, le Spectre-</a:t>
            </a:r>
            <a:r>
              <a:rPr lang="it-IT" dirty="0" err="1"/>
              <a:t>Toqué</a:t>
            </a:r>
            <a:r>
              <a:rPr lang="it-IT" dirty="0"/>
              <a:t> ; Edgar</a:t>
            </a:r>
            <a:r>
              <a:rPr lang="it-IT" b="1" dirty="0"/>
              <a:t> Poe</a:t>
            </a:r>
            <a:r>
              <a:rPr lang="it-IT" dirty="0"/>
              <a:t>, le </a:t>
            </a:r>
            <a:r>
              <a:rPr lang="it-IT" dirty="0" err="1"/>
              <a:t>Mameluck</a:t>
            </a:r>
            <a:r>
              <a:rPr lang="it-IT" dirty="0"/>
              <a:t>-</a:t>
            </a:r>
            <a:r>
              <a:rPr lang="it-IT" dirty="0" err="1"/>
              <a:t>des</a:t>
            </a:r>
            <a:r>
              <a:rPr lang="it-IT" dirty="0"/>
              <a:t>-</a:t>
            </a:r>
            <a:r>
              <a:rPr lang="it-IT" dirty="0" err="1"/>
              <a:t>Rêves</a:t>
            </a:r>
            <a:r>
              <a:rPr lang="it-IT" dirty="0"/>
              <a:t>-d’Alcool ; </a:t>
            </a:r>
            <a:r>
              <a:rPr lang="it-IT" b="1" dirty="0"/>
              <a:t>Maturin</a:t>
            </a:r>
            <a:r>
              <a:rPr lang="it-IT" dirty="0"/>
              <a:t>, le </a:t>
            </a:r>
            <a:r>
              <a:rPr lang="it-IT" dirty="0" err="1"/>
              <a:t>Compère-des-Ténèbres</a:t>
            </a:r>
            <a:r>
              <a:rPr lang="it-IT" dirty="0"/>
              <a:t> ; George </a:t>
            </a:r>
            <a:r>
              <a:rPr lang="it-IT" b="1" dirty="0"/>
              <a:t>Sand</a:t>
            </a:r>
            <a:r>
              <a:rPr lang="it-IT" dirty="0"/>
              <a:t>, l’</a:t>
            </a:r>
            <a:r>
              <a:rPr lang="it-IT" dirty="0" err="1"/>
              <a:t>Hermaphrodite-Circoncis</a:t>
            </a:r>
            <a:r>
              <a:rPr lang="it-IT" dirty="0"/>
              <a:t> ; </a:t>
            </a:r>
            <a:r>
              <a:rPr lang="it-IT" dirty="0" err="1"/>
              <a:t>Théophile</a:t>
            </a:r>
            <a:r>
              <a:rPr lang="it-IT" dirty="0"/>
              <a:t> </a:t>
            </a:r>
            <a:r>
              <a:rPr lang="it-IT" b="1" dirty="0"/>
              <a:t>Gautier</a:t>
            </a:r>
            <a:r>
              <a:rPr lang="it-IT" dirty="0"/>
              <a:t>, l’</a:t>
            </a:r>
            <a:r>
              <a:rPr lang="it-IT" dirty="0" err="1"/>
              <a:t>Incomparable-Épicier</a:t>
            </a:r>
            <a:r>
              <a:rPr lang="it-IT" dirty="0"/>
              <a:t> ; </a:t>
            </a:r>
            <a:r>
              <a:rPr lang="it-IT" b="1" dirty="0"/>
              <a:t>Leconte</a:t>
            </a:r>
            <a:r>
              <a:rPr lang="it-IT" dirty="0"/>
              <a:t>, le </a:t>
            </a:r>
            <a:r>
              <a:rPr lang="it-IT" dirty="0" err="1"/>
              <a:t>Captif-du-Diable</a:t>
            </a:r>
            <a:r>
              <a:rPr lang="it-IT" dirty="0"/>
              <a:t> ; </a:t>
            </a:r>
            <a:r>
              <a:rPr lang="it-IT" b="1" dirty="0"/>
              <a:t>Goethe</a:t>
            </a:r>
            <a:r>
              <a:rPr lang="it-IT" dirty="0"/>
              <a:t>, le </a:t>
            </a:r>
            <a:r>
              <a:rPr lang="it-IT" dirty="0" err="1"/>
              <a:t>Suicidé</a:t>
            </a:r>
            <a:r>
              <a:rPr lang="it-IT" dirty="0"/>
              <a:t>-pour-</a:t>
            </a:r>
            <a:r>
              <a:rPr lang="it-IT" dirty="0" err="1"/>
              <a:t>Pleurer</a:t>
            </a:r>
            <a:r>
              <a:rPr lang="it-IT" dirty="0"/>
              <a:t> ; </a:t>
            </a:r>
            <a:r>
              <a:rPr lang="it-IT" b="1" dirty="0"/>
              <a:t>Sainte-</a:t>
            </a:r>
            <a:r>
              <a:rPr lang="it-IT" b="1" dirty="0" err="1"/>
              <a:t>Beuve</a:t>
            </a:r>
            <a:r>
              <a:rPr lang="it-IT" dirty="0"/>
              <a:t>, le </a:t>
            </a:r>
            <a:r>
              <a:rPr lang="it-IT" dirty="0" err="1"/>
              <a:t>Suicidé</a:t>
            </a:r>
            <a:r>
              <a:rPr lang="it-IT" dirty="0"/>
              <a:t>-pour-</a:t>
            </a:r>
            <a:r>
              <a:rPr lang="it-IT" dirty="0" err="1"/>
              <a:t>Rire</a:t>
            </a:r>
            <a:r>
              <a:rPr lang="it-IT" dirty="0"/>
              <a:t> ; </a:t>
            </a:r>
            <a:r>
              <a:rPr lang="it-IT" b="1" dirty="0" err="1"/>
              <a:t>Lamartine</a:t>
            </a:r>
            <a:r>
              <a:rPr lang="it-IT" dirty="0"/>
              <a:t>, la </a:t>
            </a:r>
            <a:r>
              <a:rPr lang="it-IT" dirty="0" err="1"/>
              <a:t>Cigogne-Larmoyante</a:t>
            </a:r>
            <a:r>
              <a:rPr lang="it-IT" dirty="0"/>
              <a:t> ; </a:t>
            </a:r>
            <a:r>
              <a:rPr lang="it-IT" b="1" dirty="0" err="1"/>
              <a:t>Lermontoff</a:t>
            </a:r>
            <a:r>
              <a:rPr lang="it-IT" dirty="0"/>
              <a:t>, le Tigre-qui-</a:t>
            </a:r>
            <a:r>
              <a:rPr lang="it-IT" dirty="0" err="1"/>
              <a:t>Rugit</a:t>
            </a:r>
            <a:r>
              <a:rPr lang="it-IT" dirty="0"/>
              <a:t> ; Victor </a:t>
            </a:r>
            <a:r>
              <a:rPr lang="it-IT" b="1" dirty="0"/>
              <a:t>Hugo</a:t>
            </a:r>
            <a:r>
              <a:rPr lang="it-IT" dirty="0"/>
              <a:t>, le </a:t>
            </a:r>
            <a:r>
              <a:rPr lang="it-IT" dirty="0" err="1"/>
              <a:t>Funèbre-Échalas-Vert</a:t>
            </a:r>
            <a:r>
              <a:rPr lang="it-IT" dirty="0"/>
              <a:t> ; </a:t>
            </a:r>
            <a:r>
              <a:rPr lang="it-IT" b="1" dirty="0" err="1"/>
              <a:t>Misçkiéwicz</a:t>
            </a:r>
            <a:r>
              <a:rPr lang="it-IT" dirty="0"/>
              <a:t>, l’</a:t>
            </a:r>
            <a:r>
              <a:rPr lang="it-IT" dirty="0" err="1"/>
              <a:t>Imitateur</a:t>
            </a:r>
            <a:r>
              <a:rPr lang="it-IT" dirty="0"/>
              <a:t>-de-</a:t>
            </a:r>
            <a:r>
              <a:rPr lang="it-IT" dirty="0" err="1"/>
              <a:t>Satan</a:t>
            </a:r>
            <a:r>
              <a:rPr lang="it-IT" dirty="0"/>
              <a:t> ; </a:t>
            </a:r>
            <a:r>
              <a:rPr lang="it-IT" b="1" dirty="0" err="1"/>
              <a:t>Musset</a:t>
            </a:r>
            <a:r>
              <a:rPr lang="it-IT" dirty="0"/>
              <a:t>, le Gandin-Sans-</a:t>
            </a:r>
            <a:r>
              <a:rPr lang="it-IT" dirty="0" err="1"/>
              <a:t>Chemise</a:t>
            </a:r>
            <a:r>
              <a:rPr lang="it-IT" dirty="0"/>
              <a:t>-</a:t>
            </a:r>
            <a:r>
              <a:rPr lang="it-IT" dirty="0" err="1"/>
              <a:t>Intellectuelle</a:t>
            </a:r>
            <a:r>
              <a:rPr lang="it-IT" dirty="0"/>
              <a:t> ; et </a:t>
            </a:r>
            <a:r>
              <a:rPr lang="it-IT" b="1" dirty="0"/>
              <a:t>Byron</a:t>
            </a:r>
            <a:r>
              <a:rPr lang="it-IT" dirty="0"/>
              <a:t>, l’</a:t>
            </a:r>
            <a:r>
              <a:rPr lang="it-IT" dirty="0" err="1"/>
              <a:t>Hippopotame-des-Jungles-Infernales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4694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83245B-60DC-4E55-91D4-3CF8F54B8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A. de </a:t>
            </a:r>
            <a:r>
              <a:rPr lang="it-IT" dirty="0" err="1"/>
              <a:t>Musset</a:t>
            </a:r>
            <a:r>
              <a:rPr lang="it-IT" dirty="0"/>
              <a:t>, </a:t>
            </a:r>
            <a:r>
              <a:rPr lang="it-IT" i="1" dirty="0"/>
              <a:t>Lettre à M. de </a:t>
            </a:r>
            <a:r>
              <a:rPr lang="it-IT" i="1" dirty="0" err="1"/>
              <a:t>Lamartine</a:t>
            </a:r>
            <a:r>
              <a:rPr lang="it-IT" dirty="0"/>
              <a:t> (</a:t>
            </a:r>
            <a:r>
              <a:rPr lang="it-IT" i="1" dirty="0" err="1"/>
              <a:t>Poésies</a:t>
            </a:r>
            <a:r>
              <a:rPr lang="it-IT" i="1" dirty="0"/>
              <a:t> nouvelles</a:t>
            </a:r>
            <a:r>
              <a:rPr lang="it-IT" dirty="0"/>
              <a:t>, 1850)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67444EF-848A-4B7D-AA11-8924F0FAC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 err="1"/>
              <a:t>Lorsque</a:t>
            </a:r>
            <a:r>
              <a:rPr lang="it-IT" dirty="0"/>
              <a:t> le </a:t>
            </a:r>
            <a:r>
              <a:rPr lang="it-IT" dirty="0" err="1"/>
              <a:t>laboureur</a:t>
            </a:r>
            <a:r>
              <a:rPr lang="it-IT" dirty="0"/>
              <a:t>, </a:t>
            </a:r>
            <a:r>
              <a:rPr lang="it-IT" dirty="0" err="1"/>
              <a:t>regagnant</a:t>
            </a:r>
            <a:r>
              <a:rPr lang="it-IT" dirty="0"/>
              <a:t> sa </a:t>
            </a:r>
            <a:r>
              <a:rPr lang="it-IT" dirty="0" err="1"/>
              <a:t>chaumière</a:t>
            </a:r>
            <a:r>
              <a:rPr lang="it-IT" dirty="0"/>
              <a:t>,</a:t>
            </a:r>
            <a:br>
              <a:rPr lang="it-IT" dirty="0"/>
            </a:br>
            <a:r>
              <a:rPr lang="it-IT" dirty="0" err="1"/>
              <a:t>Trouve</a:t>
            </a:r>
            <a:r>
              <a:rPr lang="it-IT" dirty="0"/>
              <a:t> le </a:t>
            </a:r>
            <a:r>
              <a:rPr lang="it-IT" dirty="0" err="1"/>
              <a:t>soir</a:t>
            </a:r>
            <a:r>
              <a:rPr lang="it-IT" dirty="0"/>
              <a:t> son </a:t>
            </a:r>
            <a:r>
              <a:rPr lang="it-IT" dirty="0" err="1"/>
              <a:t>champ</a:t>
            </a:r>
            <a:r>
              <a:rPr lang="it-IT" dirty="0"/>
              <a:t> </a:t>
            </a:r>
            <a:r>
              <a:rPr lang="it-IT" dirty="0" err="1"/>
              <a:t>rasé</a:t>
            </a:r>
            <a:r>
              <a:rPr lang="it-IT" dirty="0"/>
              <a:t> par le </a:t>
            </a:r>
            <a:r>
              <a:rPr lang="it-IT" dirty="0" err="1"/>
              <a:t>tonnerre</a:t>
            </a:r>
            <a:r>
              <a:rPr lang="it-IT" dirty="0"/>
              <a:t>,</a:t>
            </a:r>
            <a:br>
              <a:rPr lang="it-IT" dirty="0"/>
            </a:br>
            <a:r>
              <a:rPr lang="it-IT" dirty="0"/>
              <a:t>Il </a:t>
            </a:r>
            <a:r>
              <a:rPr lang="it-IT" dirty="0" err="1"/>
              <a:t>croit</a:t>
            </a:r>
            <a:r>
              <a:rPr lang="it-IT" dirty="0"/>
              <a:t> d’</a:t>
            </a:r>
            <a:r>
              <a:rPr lang="it-IT" dirty="0" err="1"/>
              <a:t>abord</a:t>
            </a:r>
            <a:r>
              <a:rPr lang="it-IT" dirty="0"/>
              <a:t> </a:t>
            </a:r>
            <a:r>
              <a:rPr lang="it-IT" dirty="0" err="1"/>
              <a:t>qu’un</a:t>
            </a:r>
            <a:r>
              <a:rPr lang="it-IT" dirty="0"/>
              <a:t> </a:t>
            </a:r>
            <a:r>
              <a:rPr lang="it-IT" dirty="0" err="1"/>
              <a:t>rêve</a:t>
            </a:r>
            <a:r>
              <a:rPr lang="it-IT" dirty="0"/>
              <a:t> a </a:t>
            </a:r>
            <a:r>
              <a:rPr lang="it-IT" dirty="0" err="1"/>
              <a:t>fasciné</a:t>
            </a:r>
            <a:r>
              <a:rPr lang="it-IT" dirty="0"/>
              <a:t>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yeux</a:t>
            </a:r>
            <a:r>
              <a:rPr lang="it-IT" dirty="0"/>
              <a:t>,</a:t>
            </a:r>
            <a:br>
              <a:rPr lang="it-IT" dirty="0"/>
            </a:br>
            <a:r>
              <a:rPr lang="it-IT" dirty="0"/>
              <a:t>Et, </a:t>
            </a:r>
            <a:r>
              <a:rPr lang="it-IT" dirty="0" err="1"/>
              <a:t>doutant</a:t>
            </a:r>
            <a:r>
              <a:rPr lang="it-IT" dirty="0"/>
              <a:t> de lui-</a:t>
            </a:r>
            <a:r>
              <a:rPr lang="it-IT" dirty="0" err="1"/>
              <a:t>même</a:t>
            </a:r>
            <a:r>
              <a:rPr lang="it-IT" dirty="0"/>
              <a:t>, </a:t>
            </a:r>
            <a:r>
              <a:rPr lang="it-IT" dirty="0" err="1"/>
              <a:t>interroge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cieux</a:t>
            </a:r>
            <a:r>
              <a:rPr lang="it-IT" dirty="0"/>
              <a:t>.</a:t>
            </a:r>
            <a:br>
              <a:rPr lang="it-IT" dirty="0"/>
            </a:br>
            <a:r>
              <a:rPr lang="it-IT" dirty="0" err="1"/>
              <a:t>Partout</a:t>
            </a:r>
            <a:r>
              <a:rPr lang="it-IT" dirty="0"/>
              <a:t> la </a:t>
            </a:r>
            <a:r>
              <a:rPr lang="it-IT" dirty="0" err="1"/>
              <a:t>nuit</a:t>
            </a:r>
            <a:r>
              <a:rPr lang="it-IT" dirty="0"/>
              <a:t> est </a:t>
            </a:r>
            <a:r>
              <a:rPr lang="it-IT" dirty="0" err="1"/>
              <a:t>sombre</a:t>
            </a:r>
            <a:r>
              <a:rPr lang="it-IT" dirty="0"/>
              <a:t>, et la terre </a:t>
            </a:r>
            <a:r>
              <a:rPr lang="it-IT" dirty="0" err="1"/>
              <a:t>enflammée</a:t>
            </a:r>
            <a:r>
              <a:rPr lang="it-IT" dirty="0"/>
              <a:t>.</a:t>
            </a:r>
            <a:br>
              <a:rPr lang="it-IT" dirty="0"/>
            </a:br>
            <a:r>
              <a:rPr lang="it-IT" dirty="0"/>
              <a:t>Il </a:t>
            </a:r>
            <a:r>
              <a:rPr lang="it-IT" dirty="0" err="1"/>
              <a:t>cherche</a:t>
            </a:r>
            <a:r>
              <a:rPr lang="it-IT" dirty="0"/>
              <a:t> </a:t>
            </a:r>
            <a:r>
              <a:rPr lang="it-IT" dirty="0" err="1"/>
              <a:t>autour</a:t>
            </a:r>
            <a:r>
              <a:rPr lang="it-IT" dirty="0"/>
              <a:t> de lui la place </a:t>
            </a:r>
            <a:r>
              <a:rPr lang="it-IT" dirty="0" err="1"/>
              <a:t>accoutumée</a:t>
            </a:r>
            <a:br>
              <a:rPr lang="it-IT" dirty="0"/>
            </a:br>
            <a:r>
              <a:rPr lang="it-IT" dirty="0" err="1"/>
              <a:t>Où</a:t>
            </a:r>
            <a:r>
              <a:rPr lang="it-IT" dirty="0"/>
              <a:t> sa femme l’</a:t>
            </a:r>
            <a:r>
              <a:rPr lang="it-IT" dirty="0" err="1"/>
              <a:t>attend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le </a:t>
            </a:r>
            <a:r>
              <a:rPr lang="it-IT" dirty="0" err="1"/>
              <a:t>seuil</a:t>
            </a:r>
            <a:r>
              <a:rPr lang="it-IT" dirty="0"/>
              <a:t> </a:t>
            </a:r>
            <a:r>
              <a:rPr lang="it-IT" dirty="0" err="1"/>
              <a:t>entr’ouvert</a:t>
            </a:r>
            <a:r>
              <a:rPr lang="it-IT" dirty="0"/>
              <a:t> ;</a:t>
            </a:r>
            <a:br>
              <a:rPr lang="it-IT" dirty="0"/>
            </a:br>
            <a:r>
              <a:rPr lang="it-IT" dirty="0"/>
              <a:t>Il </a:t>
            </a:r>
            <a:r>
              <a:rPr lang="it-IT" dirty="0" err="1"/>
              <a:t>voit</a:t>
            </a:r>
            <a:r>
              <a:rPr lang="it-IT" dirty="0"/>
              <a:t> un </a:t>
            </a:r>
            <a:r>
              <a:rPr lang="it-IT" dirty="0" err="1"/>
              <a:t>peu</a:t>
            </a:r>
            <a:r>
              <a:rPr lang="it-IT" dirty="0"/>
              <a:t> de </a:t>
            </a:r>
            <a:r>
              <a:rPr lang="it-IT" dirty="0" err="1"/>
              <a:t>cendre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milieu d’un </a:t>
            </a:r>
            <a:r>
              <a:rPr lang="it-IT" dirty="0" err="1"/>
              <a:t>désert</a:t>
            </a:r>
            <a:r>
              <a:rPr lang="it-IT" dirty="0"/>
              <a:t>.</a:t>
            </a:r>
            <a:br>
              <a:rPr lang="it-IT" dirty="0"/>
            </a:br>
            <a:r>
              <a:rPr lang="it-IT" dirty="0" err="1"/>
              <a:t>Ses</a:t>
            </a:r>
            <a:r>
              <a:rPr lang="it-IT" dirty="0"/>
              <a:t> enfants demi-</a:t>
            </a:r>
            <a:r>
              <a:rPr lang="it-IT" dirty="0" err="1"/>
              <a:t>nus</a:t>
            </a:r>
            <a:r>
              <a:rPr lang="it-IT" dirty="0"/>
              <a:t> </a:t>
            </a:r>
            <a:r>
              <a:rPr lang="it-IT" dirty="0" err="1"/>
              <a:t>sortent</a:t>
            </a:r>
            <a:r>
              <a:rPr lang="it-IT" dirty="0"/>
              <a:t> de la </a:t>
            </a:r>
            <a:r>
              <a:rPr lang="it-IT" dirty="0" err="1"/>
              <a:t>bruyère</a:t>
            </a:r>
            <a:r>
              <a:rPr lang="it-IT" dirty="0"/>
              <a:t>,</a:t>
            </a:r>
            <a:br>
              <a:rPr lang="it-IT" dirty="0"/>
            </a:br>
            <a:r>
              <a:rPr lang="it-IT" dirty="0"/>
              <a:t>Et </a:t>
            </a:r>
            <a:r>
              <a:rPr lang="it-IT" dirty="0" err="1"/>
              <a:t>viennent</a:t>
            </a:r>
            <a:r>
              <a:rPr lang="it-IT" dirty="0"/>
              <a:t> lui </a:t>
            </a:r>
            <a:r>
              <a:rPr lang="it-IT" dirty="0" err="1"/>
              <a:t>conter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/>
              <a:t>leur</a:t>
            </a:r>
            <a:r>
              <a:rPr lang="it-IT" dirty="0"/>
              <a:t> </a:t>
            </a:r>
            <a:r>
              <a:rPr lang="it-IT" dirty="0" err="1"/>
              <a:t>pauvre</a:t>
            </a:r>
            <a:r>
              <a:rPr lang="it-IT" dirty="0"/>
              <a:t> </a:t>
            </a:r>
            <a:r>
              <a:rPr lang="it-IT" dirty="0" err="1"/>
              <a:t>mère</a:t>
            </a:r>
            <a:br>
              <a:rPr lang="it-IT" dirty="0"/>
            </a:br>
            <a:r>
              <a:rPr lang="it-IT" dirty="0"/>
              <a:t>Est morte </a:t>
            </a:r>
            <a:r>
              <a:rPr lang="it-IT" dirty="0" err="1"/>
              <a:t>sous</a:t>
            </a:r>
            <a:r>
              <a:rPr lang="it-IT" dirty="0"/>
              <a:t> le </a:t>
            </a:r>
            <a:r>
              <a:rPr lang="it-IT" dirty="0" err="1"/>
              <a:t>chaume</a:t>
            </a:r>
            <a:r>
              <a:rPr lang="it-IT" dirty="0"/>
              <a:t> </a:t>
            </a:r>
            <a:r>
              <a:rPr lang="it-IT" dirty="0" err="1"/>
              <a:t>avec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cris</a:t>
            </a:r>
            <a:r>
              <a:rPr lang="it-IT" dirty="0"/>
              <a:t> </a:t>
            </a:r>
            <a:r>
              <a:rPr lang="it-IT" dirty="0" err="1"/>
              <a:t>affreux</a:t>
            </a:r>
            <a:r>
              <a:rPr lang="it-IT" dirty="0"/>
              <a:t> ;</a:t>
            </a:r>
            <a:br>
              <a:rPr lang="it-IT" dirty="0"/>
            </a:br>
            <a:r>
              <a:rPr lang="it-IT" dirty="0"/>
              <a:t>Mais </a:t>
            </a:r>
            <a:r>
              <a:rPr lang="it-IT" dirty="0" err="1"/>
              <a:t>maintenant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loin</a:t>
            </a:r>
            <a:r>
              <a:rPr lang="it-IT" dirty="0"/>
              <a:t> tout est </a:t>
            </a:r>
            <a:r>
              <a:rPr lang="it-IT" dirty="0" err="1"/>
              <a:t>silencieux</a:t>
            </a:r>
            <a:r>
              <a:rPr lang="it-IT" dirty="0"/>
              <a:t>.</a:t>
            </a:r>
            <a:br>
              <a:rPr lang="it-IT" dirty="0"/>
            </a:br>
            <a:r>
              <a:rPr lang="it-IT" dirty="0"/>
              <a:t>Le </a:t>
            </a:r>
            <a:r>
              <a:rPr lang="it-IT" dirty="0" err="1"/>
              <a:t>misérable</a:t>
            </a:r>
            <a:r>
              <a:rPr lang="it-IT" dirty="0"/>
              <a:t> </a:t>
            </a:r>
            <a:r>
              <a:rPr lang="it-IT" dirty="0" err="1"/>
              <a:t>écoute</a:t>
            </a:r>
            <a:r>
              <a:rPr lang="it-IT" dirty="0"/>
              <a:t>, et </a:t>
            </a:r>
            <a:r>
              <a:rPr lang="it-IT" dirty="0" err="1"/>
              <a:t>comprend</a:t>
            </a:r>
            <a:r>
              <a:rPr lang="it-IT" dirty="0"/>
              <a:t> sa </a:t>
            </a:r>
            <a:r>
              <a:rPr lang="it-IT" dirty="0" err="1"/>
              <a:t>ruine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7403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AB3ABB-87C9-4892-82AD-EF9A49F70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A. de </a:t>
            </a:r>
            <a:r>
              <a:rPr lang="it-IT" dirty="0" err="1"/>
              <a:t>Musset</a:t>
            </a:r>
            <a:r>
              <a:rPr lang="it-IT" dirty="0"/>
              <a:t>, </a:t>
            </a:r>
            <a:r>
              <a:rPr lang="it-IT" i="1" dirty="0"/>
              <a:t>Lettre à M. de </a:t>
            </a:r>
            <a:r>
              <a:rPr lang="it-IT" i="1" dirty="0" err="1"/>
              <a:t>Lamartine</a:t>
            </a:r>
            <a:r>
              <a:rPr lang="it-IT" dirty="0"/>
              <a:t> (suite)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A63C442-A1DC-4687-9341-4B941E049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Il serre, </a:t>
            </a:r>
            <a:r>
              <a:rPr lang="it-IT" dirty="0" err="1"/>
              <a:t>désolé</a:t>
            </a:r>
            <a:r>
              <a:rPr lang="it-IT" dirty="0"/>
              <a:t>,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fils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sa </a:t>
            </a:r>
            <a:r>
              <a:rPr lang="it-IT" dirty="0" err="1"/>
              <a:t>poitrine</a:t>
            </a:r>
            <a:r>
              <a:rPr lang="it-IT" dirty="0"/>
              <a:t> ;</a:t>
            </a:r>
            <a:br>
              <a:rPr lang="it-IT" dirty="0"/>
            </a:br>
            <a:r>
              <a:rPr lang="it-IT" dirty="0"/>
              <a:t>Il ne lui reste plus, </a:t>
            </a:r>
            <a:r>
              <a:rPr lang="it-IT" dirty="0" err="1"/>
              <a:t>s’il</a:t>
            </a:r>
            <a:r>
              <a:rPr lang="it-IT" dirty="0"/>
              <a:t> ne </a:t>
            </a:r>
            <a:r>
              <a:rPr lang="it-IT" dirty="0" err="1"/>
              <a:t>tend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la </a:t>
            </a:r>
            <a:r>
              <a:rPr lang="it-IT" dirty="0" err="1"/>
              <a:t>main</a:t>
            </a:r>
            <a:r>
              <a:rPr lang="it-IT" dirty="0"/>
              <a:t>,</a:t>
            </a:r>
            <a:br>
              <a:rPr lang="it-IT" dirty="0"/>
            </a:br>
            <a:r>
              <a:rPr lang="it-IT" dirty="0" err="1"/>
              <a:t>Que</a:t>
            </a:r>
            <a:r>
              <a:rPr lang="it-IT" dirty="0"/>
              <a:t> la </a:t>
            </a:r>
            <a:r>
              <a:rPr lang="it-IT" dirty="0" err="1"/>
              <a:t>faim</a:t>
            </a:r>
            <a:r>
              <a:rPr lang="it-IT" dirty="0"/>
              <a:t> pour ce </a:t>
            </a:r>
            <a:r>
              <a:rPr lang="it-IT" dirty="0" err="1"/>
              <a:t>soir</a:t>
            </a:r>
            <a:r>
              <a:rPr lang="it-IT" dirty="0"/>
              <a:t>, et la </a:t>
            </a:r>
            <a:r>
              <a:rPr lang="it-IT" dirty="0" err="1"/>
              <a:t>mort</a:t>
            </a:r>
            <a:r>
              <a:rPr lang="it-IT" dirty="0"/>
              <a:t> pour </a:t>
            </a:r>
            <a:r>
              <a:rPr lang="it-IT" dirty="0" err="1"/>
              <a:t>demain</a:t>
            </a:r>
            <a:r>
              <a:rPr lang="it-IT" dirty="0"/>
              <a:t>.</a:t>
            </a:r>
            <a:br>
              <a:rPr lang="it-IT" dirty="0"/>
            </a:br>
            <a:r>
              <a:rPr lang="it-IT" dirty="0"/>
              <a:t>[…]</a:t>
            </a:r>
          </a:p>
          <a:p>
            <a:pPr marL="0" indent="0">
              <a:buNone/>
            </a:pPr>
            <a:r>
              <a:rPr lang="it-IT" dirty="0"/>
              <a:t>Tel, </a:t>
            </a:r>
            <a:r>
              <a:rPr lang="it-IT" dirty="0" err="1"/>
              <a:t>lorsque</a:t>
            </a:r>
            <a:r>
              <a:rPr lang="it-IT" dirty="0"/>
              <a:t> </a:t>
            </a:r>
            <a:r>
              <a:rPr lang="it-IT" dirty="0" err="1"/>
              <a:t>abandonné</a:t>
            </a:r>
            <a:r>
              <a:rPr lang="it-IT" dirty="0"/>
              <a:t> d’une </a:t>
            </a:r>
            <a:r>
              <a:rPr lang="it-IT" dirty="0" err="1"/>
              <a:t>infidèle</a:t>
            </a:r>
            <a:r>
              <a:rPr lang="it-IT" dirty="0"/>
              <a:t> amante,</a:t>
            </a:r>
            <a:br>
              <a:rPr lang="it-IT" dirty="0"/>
            </a:br>
            <a:r>
              <a:rPr lang="it-IT" dirty="0"/>
              <a:t>Pour la première fois </a:t>
            </a:r>
            <a:r>
              <a:rPr lang="it-IT" dirty="0" err="1"/>
              <a:t>j’ai</a:t>
            </a:r>
            <a:r>
              <a:rPr lang="it-IT" dirty="0"/>
              <a:t> </a:t>
            </a:r>
            <a:r>
              <a:rPr lang="it-IT" dirty="0" err="1"/>
              <a:t>connu</a:t>
            </a:r>
            <a:r>
              <a:rPr lang="it-IT" dirty="0"/>
              <a:t> la </a:t>
            </a:r>
            <a:r>
              <a:rPr lang="it-IT" dirty="0" err="1"/>
              <a:t>douleur</a:t>
            </a:r>
            <a:r>
              <a:rPr lang="it-IT" dirty="0"/>
              <a:t>,</a:t>
            </a:r>
            <a:br>
              <a:rPr lang="it-IT" dirty="0"/>
            </a:br>
            <a:r>
              <a:rPr lang="it-IT" dirty="0" err="1"/>
              <a:t>Transpercé</a:t>
            </a:r>
            <a:r>
              <a:rPr lang="it-IT" dirty="0"/>
              <a:t> tout à coup d’une flèche </a:t>
            </a:r>
            <a:r>
              <a:rPr lang="it-IT" dirty="0" err="1"/>
              <a:t>sanglante</a:t>
            </a:r>
            <a:r>
              <a:rPr lang="it-IT" dirty="0"/>
              <a:t>,</a:t>
            </a:r>
            <a:br>
              <a:rPr lang="it-IT" dirty="0"/>
            </a:br>
            <a:r>
              <a:rPr lang="it-IT" dirty="0"/>
              <a:t>Seul, je me </a:t>
            </a:r>
            <a:r>
              <a:rPr lang="it-IT" dirty="0" err="1"/>
              <a:t>suis</a:t>
            </a:r>
            <a:r>
              <a:rPr lang="it-IT" dirty="0"/>
              <a:t> </a:t>
            </a:r>
            <a:r>
              <a:rPr lang="it-IT" dirty="0" err="1"/>
              <a:t>assis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nuit</a:t>
            </a:r>
            <a:r>
              <a:rPr lang="it-IT" dirty="0"/>
              <a:t> de </a:t>
            </a:r>
            <a:r>
              <a:rPr lang="it-IT" dirty="0" err="1"/>
              <a:t>mon</a:t>
            </a:r>
            <a:r>
              <a:rPr lang="it-IT" dirty="0"/>
              <a:t> </a:t>
            </a:r>
            <a:r>
              <a:rPr lang="it-IT" dirty="0" err="1"/>
              <a:t>cœur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0707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BB1ABE-448D-4C22-A111-0B7D7166A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Contre</a:t>
            </a:r>
            <a:r>
              <a:rPr lang="it-IT" dirty="0"/>
              <a:t> </a:t>
            </a:r>
            <a:r>
              <a:rPr lang="it-IT" dirty="0" err="1"/>
              <a:t>Musset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F6EF64-0DC4-440D-9083-A9D7D5254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professeurs</a:t>
            </a:r>
            <a:r>
              <a:rPr lang="it-IT" dirty="0"/>
              <a:t> de </a:t>
            </a:r>
            <a:r>
              <a:rPr lang="it-IT" dirty="0" err="1"/>
              <a:t>troisième</a:t>
            </a:r>
            <a:r>
              <a:rPr lang="it-IT" dirty="0"/>
              <a:t>, </a:t>
            </a:r>
            <a:r>
              <a:rPr lang="it-IT" dirty="0" err="1"/>
              <a:t>donc</a:t>
            </a:r>
            <a:r>
              <a:rPr lang="it-IT" dirty="0"/>
              <a:t>, </a:t>
            </a:r>
            <a:r>
              <a:rPr lang="it-IT" dirty="0" err="1"/>
              <a:t>donnent</a:t>
            </a:r>
            <a:r>
              <a:rPr lang="it-IT" dirty="0"/>
              <a:t>,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leurs</a:t>
            </a:r>
            <a:r>
              <a:rPr lang="it-IT" dirty="0"/>
              <a:t> classes à </a:t>
            </a:r>
            <a:r>
              <a:rPr lang="it-IT" dirty="0" err="1"/>
              <a:t>traduire</a:t>
            </a:r>
            <a:r>
              <a:rPr lang="it-IT" dirty="0"/>
              <a:t>, en </a:t>
            </a:r>
            <a:r>
              <a:rPr lang="it-IT" dirty="0" err="1"/>
              <a:t>vers</a:t>
            </a:r>
            <a:r>
              <a:rPr lang="it-IT" dirty="0"/>
              <a:t> </a:t>
            </a:r>
            <a:r>
              <a:rPr lang="it-IT" dirty="0" err="1"/>
              <a:t>grecs</a:t>
            </a:r>
            <a:r>
              <a:rPr lang="it-IT" dirty="0"/>
              <a:t>,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sanglants</a:t>
            </a:r>
            <a:r>
              <a:rPr lang="it-IT" dirty="0"/>
              <a:t> </a:t>
            </a:r>
            <a:r>
              <a:rPr lang="it-IT" dirty="0" err="1"/>
              <a:t>épisodes</a:t>
            </a:r>
            <a:r>
              <a:rPr lang="it-IT" dirty="0"/>
              <a:t>. Le premier, c’est la </a:t>
            </a:r>
            <a:r>
              <a:rPr lang="it-IT" dirty="0" err="1"/>
              <a:t>repoussante</a:t>
            </a:r>
            <a:r>
              <a:rPr lang="it-IT" dirty="0"/>
              <a:t> </a:t>
            </a:r>
            <a:r>
              <a:rPr lang="it-IT" dirty="0" err="1"/>
              <a:t>comparaison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pélican</a:t>
            </a:r>
            <a:r>
              <a:rPr lang="it-IT" dirty="0"/>
              <a:t> [V,2]. Le </a:t>
            </a:r>
            <a:r>
              <a:rPr lang="it-IT" dirty="0" err="1"/>
              <a:t>deuxième</a:t>
            </a:r>
            <a:r>
              <a:rPr lang="it-IT" dirty="0"/>
              <a:t>, sera l’</a:t>
            </a:r>
            <a:r>
              <a:rPr lang="it-IT" dirty="0" err="1"/>
              <a:t>épouvantable</a:t>
            </a:r>
            <a:r>
              <a:rPr lang="it-IT" dirty="0"/>
              <a:t> </a:t>
            </a:r>
            <a:r>
              <a:rPr lang="it-IT" dirty="0" err="1"/>
              <a:t>catastrophe</a:t>
            </a:r>
            <a:r>
              <a:rPr lang="it-IT" dirty="0"/>
              <a:t> </a:t>
            </a:r>
            <a:r>
              <a:rPr lang="it-IT" dirty="0" err="1"/>
              <a:t>arrivée</a:t>
            </a:r>
            <a:r>
              <a:rPr lang="it-IT" dirty="0"/>
              <a:t> à un </a:t>
            </a:r>
            <a:r>
              <a:rPr lang="it-IT" dirty="0" err="1"/>
              <a:t>laboureur</a:t>
            </a:r>
            <a:r>
              <a:rPr lang="it-IT" dirty="0"/>
              <a:t>. À </a:t>
            </a:r>
            <a:r>
              <a:rPr lang="it-IT" dirty="0" err="1"/>
              <a:t>quoi</a:t>
            </a:r>
            <a:r>
              <a:rPr lang="it-IT" dirty="0"/>
              <a:t> bon </a:t>
            </a:r>
            <a:r>
              <a:rPr lang="it-IT" dirty="0" err="1"/>
              <a:t>regarder</a:t>
            </a:r>
            <a:r>
              <a:rPr lang="it-IT" dirty="0"/>
              <a:t> le mal ? N’est-il </a:t>
            </a:r>
            <a:r>
              <a:rPr lang="it-IT" dirty="0" err="1"/>
              <a:t>pas</a:t>
            </a:r>
            <a:r>
              <a:rPr lang="it-IT" dirty="0"/>
              <a:t> en </a:t>
            </a:r>
            <a:r>
              <a:rPr lang="it-IT" dirty="0" err="1"/>
              <a:t>minorité</a:t>
            </a:r>
            <a:r>
              <a:rPr lang="it-IT" dirty="0"/>
              <a:t> ?</a:t>
            </a:r>
          </a:p>
          <a:p>
            <a:pPr algn="just"/>
            <a:r>
              <a:rPr lang="it-IT" dirty="0"/>
              <a:t>Un </a:t>
            </a:r>
            <a:r>
              <a:rPr lang="it-IT" dirty="0" err="1"/>
              <a:t>élève</a:t>
            </a:r>
            <a:r>
              <a:rPr lang="it-IT" dirty="0"/>
              <a:t> m’a </a:t>
            </a:r>
            <a:r>
              <a:rPr lang="it-IT" dirty="0" err="1"/>
              <a:t>raconté</a:t>
            </a:r>
            <a:r>
              <a:rPr lang="it-IT" dirty="0"/>
              <a:t>, </a:t>
            </a:r>
            <a:r>
              <a:rPr lang="it-IT" dirty="0" err="1"/>
              <a:t>que</a:t>
            </a:r>
            <a:r>
              <a:rPr lang="it-IT" dirty="0"/>
              <a:t> son </a:t>
            </a:r>
            <a:r>
              <a:rPr lang="it-IT" dirty="0" err="1"/>
              <a:t>professeur</a:t>
            </a:r>
            <a:r>
              <a:rPr lang="it-IT" dirty="0"/>
              <a:t> de seconde </a:t>
            </a:r>
            <a:r>
              <a:rPr lang="it-IT" dirty="0" err="1"/>
              <a:t>avait</a:t>
            </a:r>
            <a:r>
              <a:rPr lang="it-IT" dirty="0"/>
              <a:t> </a:t>
            </a:r>
            <a:r>
              <a:rPr lang="it-IT" dirty="0" err="1"/>
              <a:t>donné</a:t>
            </a:r>
            <a:r>
              <a:rPr lang="it-IT" dirty="0"/>
              <a:t> à sa classe, jour par jour,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charognes</a:t>
            </a:r>
            <a:r>
              <a:rPr lang="it-IT" dirty="0"/>
              <a:t> à </a:t>
            </a:r>
            <a:r>
              <a:rPr lang="it-IT" dirty="0" err="1"/>
              <a:t>traduire</a:t>
            </a:r>
            <a:r>
              <a:rPr lang="it-IT" dirty="0"/>
              <a:t> en </a:t>
            </a:r>
            <a:r>
              <a:rPr lang="it-IT" dirty="0" err="1"/>
              <a:t>vers</a:t>
            </a:r>
            <a:r>
              <a:rPr lang="it-IT" dirty="0"/>
              <a:t> </a:t>
            </a:r>
            <a:r>
              <a:rPr lang="it-IT" dirty="0" err="1"/>
              <a:t>hébreux</a:t>
            </a:r>
            <a:r>
              <a:rPr lang="it-IT" dirty="0"/>
              <a:t>.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plaies</a:t>
            </a:r>
            <a:r>
              <a:rPr lang="it-IT" dirty="0"/>
              <a:t> de la nature animale et </a:t>
            </a:r>
            <a:r>
              <a:rPr lang="it-IT" dirty="0" err="1"/>
              <a:t>humaine</a:t>
            </a:r>
            <a:r>
              <a:rPr lang="it-IT" dirty="0"/>
              <a:t> le </a:t>
            </a:r>
            <a:r>
              <a:rPr lang="it-IT" dirty="0" err="1"/>
              <a:t>rendirent</a:t>
            </a:r>
            <a:r>
              <a:rPr lang="it-IT" dirty="0"/>
              <a:t> </a:t>
            </a:r>
            <a:r>
              <a:rPr lang="it-IT" dirty="0" err="1"/>
              <a:t>malade</a:t>
            </a:r>
            <a:r>
              <a:rPr lang="it-IT" dirty="0"/>
              <a:t> pendant un </a:t>
            </a:r>
            <a:r>
              <a:rPr lang="it-IT" dirty="0" err="1"/>
              <a:t>mois</a:t>
            </a:r>
            <a:r>
              <a:rPr lang="it-IT" dirty="0"/>
              <a:t>, </a:t>
            </a:r>
            <a:r>
              <a:rPr lang="it-IT" dirty="0" err="1"/>
              <a:t>qu’il</a:t>
            </a:r>
            <a:r>
              <a:rPr lang="it-IT" dirty="0"/>
              <a:t> passa à l’</a:t>
            </a:r>
            <a:r>
              <a:rPr lang="it-IT" dirty="0" err="1"/>
              <a:t>infirmerie</a:t>
            </a:r>
            <a:r>
              <a:rPr lang="it-IT" dirty="0"/>
              <a:t>. </a:t>
            </a:r>
            <a:r>
              <a:rPr lang="it-IT" dirty="0" err="1"/>
              <a:t>Comme</a:t>
            </a:r>
            <a:r>
              <a:rPr lang="it-IT" dirty="0"/>
              <a:t> nous </a:t>
            </a:r>
            <a:r>
              <a:rPr lang="it-IT" dirty="0" err="1"/>
              <a:t>nous</a:t>
            </a:r>
            <a:r>
              <a:rPr lang="it-IT" dirty="0"/>
              <a:t> </a:t>
            </a:r>
            <a:r>
              <a:rPr lang="it-IT" dirty="0" err="1"/>
              <a:t>connaissions</a:t>
            </a:r>
            <a:r>
              <a:rPr lang="it-IT" dirty="0"/>
              <a:t>, il me </a:t>
            </a:r>
            <a:r>
              <a:rPr lang="it-IT" dirty="0" err="1"/>
              <a:t>fit</a:t>
            </a:r>
            <a:r>
              <a:rPr lang="it-IT" dirty="0"/>
              <a:t> </a:t>
            </a:r>
            <a:r>
              <a:rPr lang="it-IT" dirty="0" err="1"/>
              <a:t>demander</a:t>
            </a:r>
            <a:r>
              <a:rPr lang="it-IT" dirty="0"/>
              <a:t> par sa </a:t>
            </a:r>
            <a:r>
              <a:rPr lang="it-IT" dirty="0" err="1"/>
              <a:t>mère</a:t>
            </a:r>
            <a:r>
              <a:rPr lang="it-IT" dirty="0"/>
              <a:t>. Il me </a:t>
            </a:r>
            <a:r>
              <a:rPr lang="it-IT" dirty="0" err="1"/>
              <a:t>raconta</a:t>
            </a:r>
            <a:r>
              <a:rPr lang="it-IT" dirty="0"/>
              <a:t>, </a:t>
            </a:r>
            <a:r>
              <a:rPr lang="it-IT" dirty="0" err="1"/>
              <a:t>quoique</a:t>
            </a:r>
            <a:r>
              <a:rPr lang="it-IT" dirty="0"/>
              <a:t> </a:t>
            </a:r>
            <a:r>
              <a:rPr lang="it-IT" dirty="0" err="1"/>
              <a:t>avec</a:t>
            </a:r>
            <a:r>
              <a:rPr lang="it-IT" dirty="0"/>
              <a:t> naïveté,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nuits</a:t>
            </a:r>
            <a:r>
              <a:rPr lang="it-IT" dirty="0"/>
              <a:t> </a:t>
            </a:r>
            <a:r>
              <a:rPr lang="it-IT" dirty="0" err="1"/>
              <a:t>étaient</a:t>
            </a:r>
            <a:r>
              <a:rPr lang="it-IT" dirty="0"/>
              <a:t> </a:t>
            </a:r>
            <a:r>
              <a:rPr lang="it-IT" dirty="0" err="1"/>
              <a:t>troublées</a:t>
            </a:r>
            <a:r>
              <a:rPr lang="it-IT" dirty="0"/>
              <a:t> par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rêves</a:t>
            </a:r>
            <a:r>
              <a:rPr lang="it-IT" dirty="0"/>
              <a:t> de </a:t>
            </a:r>
            <a:r>
              <a:rPr lang="it-IT" dirty="0" err="1"/>
              <a:t>persistance</a:t>
            </a:r>
            <a:r>
              <a:rPr lang="it-IT" dirty="0"/>
              <a:t>. Il </a:t>
            </a:r>
            <a:r>
              <a:rPr lang="it-IT" dirty="0" err="1"/>
              <a:t>croyait</a:t>
            </a:r>
            <a:r>
              <a:rPr lang="it-IT" dirty="0"/>
              <a:t> </a:t>
            </a:r>
            <a:r>
              <a:rPr lang="it-IT" dirty="0" err="1"/>
              <a:t>voir</a:t>
            </a:r>
            <a:r>
              <a:rPr lang="it-IT" dirty="0"/>
              <a:t> une </a:t>
            </a:r>
            <a:r>
              <a:rPr lang="it-IT" dirty="0" err="1"/>
              <a:t>armée</a:t>
            </a:r>
            <a:r>
              <a:rPr lang="it-IT" dirty="0"/>
              <a:t> de </a:t>
            </a:r>
            <a:r>
              <a:rPr lang="it-IT" dirty="0" err="1"/>
              <a:t>pélicans</a:t>
            </a:r>
            <a:r>
              <a:rPr lang="it-IT" dirty="0"/>
              <a:t> qui s’</a:t>
            </a:r>
            <a:r>
              <a:rPr lang="it-IT" dirty="0" err="1"/>
              <a:t>abattaient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sa </a:t>
            </a:r>
            <a:r>
              <a:rPr lang="it-IT" dirty="0" err="1"/>
              <a:t>poitrine</a:t>
            </a:r>
            <a:r>
              <a:rPr lang="it-IT" dirty="0"/>
              <a:t>, et la lui </a:t>
            </a:r>
            <a:r>
              <a:rPr lang="it-IT" dirty="0" err="1"/>
              <a:t>déchiraient</a:t>
            </a:r>
            <a:r>
              <a:rPr lang="it-IT" dirty="0"/>
              <a:t>. </a:t>
            </a:r>
            <a:r>
              <a:rPr lang="it-IT" dirty="0" err="1"/>
              <a:t>Ils</a:t>
            </a:r>
            <a:r>
              <a:rPr lang="it-IT" dirty="0"/>
              <a:t> s’</a:t>
            </a:r>
            <a:r>
              <a:rPr lang="it-IT" dirty="0" err="1"/>
              <a:t>envolaient</a:t>
            </a:r>
            <a:r>
              <a:rPr lang="it-IT" dirty="0"/>
              <a:t> </a:t>
            </a:r>
            <a:r>
              <a:rPr lang="it-IT" dirty="0" err="1"/>
              <a:t>ensuite</a:t>
            </a:r>
            <a:r>
              <a:rPr lang="it-IT" dirty="0"/>
              <a:t> </a:t>
            </a:r>
            <a:r>
              <a:rPr lang="it-IT" dirty="0" err="1"/>
              <a:t>vers</a:t>
            </a:r>
            <a:r>
              <a:rPr lang="it-IT" dirty="0"/>
              <a:t> une </a:t>
            </a:r>
            <a:r>
              <a:rPr lang="it-IT" dirty="0" err="1"/>
              <a:t>chaumière</a:t>
            </a:r>
            <a:r>
              <a:rPr lang="it-IT" dirty="0"/>
              <a:t> en </a:t>
            </a:r>
            <a:r>
              <a:rPr lang="it-IT" dirty="0" err="1"/>
              <a:t>flammes</a:t>
            </a:r>
            <a:r>
              <a:rPr lang="it-IT" dirty="0"/>
              <a:t>. </a:t>
            </a:r>
            <a:r>
              <a:rPr lang="it-IT" dirty="0" err="1"/>
              <a:t>Ils</a:t>
            </a:r>
            <a:r>
              <a:rPr lang="it-IT" dirty="0"/>
              <a:t> </a:t>
            </a:r>
            <a:r>
              <a:rPr lang="it-IT" dirty="0" err="1"/>
              <a:t>mangeaient</a:t>
            </a:r>
            <a:r>
              <a:rPr lang="it-IT" dirty="0"/>
              <a:t> la femme 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laboureur</a:t>
            </a:r>
            <a:r>
              <a:rPr lang="it-IT" dirty="0"/>
              <a:t> et </a:t>
            </a:r>
            <a:r>
              <a:rPr lang="it-IT" dirty="0" err="1"/>
              <a:t>ses</a:t>
            </a:r>
            <a:r>
              <a:rPr lang="it-IT" dirty="0"/>
              <a:t> enfants.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11698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DEF488-E5DC-4A7B-BF69-E87FBDB16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(Pour et) </a:t>
            </a:r>
            <a:r>
              <a:rPr lang="it-IT" dirty="0" err="1"/>
              <a:t>contre</a:t>
            </a:r>
            <a:r>
              <a:rPr lang="it-IT" dirty="0"/>
              <a:t> Byron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5D4ACDC-32B5-4AD6-8CA8-8BD1D2247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u="sng" dirty="0"/>
              <a:t>Sur Byron (“l’</a:t>
            </a:r>
            <a:r>
              <a:rPr lang="it-IT" u="sng" dirty="0" err="1"/>
              <a:t>aristocrate</a:t>
            </a:r>
            <a:r>
              <a:rPr lang="it-IT" u="sng" dirty="0"/>
              <a:t> </a:t>
            </a:r>
            <a:r>
              <a:rPr lang="it-IT" u="sng" dirty="0" err="1"/>
              <a:t>anglais</a:t>
            </a:r>
            <a:r>
              <a:rPr lang="it-IT" u="sng" dirty="0"/>
              <a:t>”)</a:t>
            </a:r>
            <a:r>
              <a:rPr lang="it-IT" dirty="0"/>
              <a:t> : </a:t>
            </a:r>
          </a:p>
          <a:p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ouvrages</a:t>
            </a:r>
            <a:r>
              <a:rPr lang="it-IT" dirty="0"/>
              <a:t> </a:t>
            </a:r>
            <a:r>
              <a:rPr lang="it-IT" dirty="0" err="1"/>
              <a:t>écrits</a:t>
            </a:r>
            <a:r>
              <a:rPr lang="it-IT" dirty="0"/>
              <a:t> d’une </a:t>
            </a:r>
            <a:r>
              <a:rPr lang="it-IT" dirty="0" err="1"/>
              <a:t>main</a:t>
            </a:r>
            <a:r>
              <a:rPr lang="it-IT" dirty="0"/>
              <a:t> perfide, mais qui </a:t>
            </a:r>
            <a:r>
              <a:rPr lang="it-IT" dirty="0" err="1"/>
              <a:t>révélaient</a:t>
            </a:r>
            <a:r>
              <a:rPr lang="it-IT" dirty="0"/>
              <a:t>, </a:t>
            </a:r>
            <a:r>
              <a:rPr lang="it-IT" dirty="0" err="1"/>
              <a:t>cependant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manifestations</a:t>
            </a:r>
            <a:r>
              <a:rPr lang="it-IT" dirty="0"/>
              <a:t> </a:t>
            </a:r>
            <a:r>
              <a:rPr lang="it-IT" dirty="0" err="1"/>
              <a:t>imposantes</a:t>
            </a:r>
            <a:r>
              <a:rPr lang="it-IT" dirty="0"/>
              <a:t> d’une </a:t>
            </a:r>
            <a:r>
              <a:rPr lang="it-IT" dirty="0" err="1"/>
              <a:t>âme</a:t>
            </a:r>
            <a:r>
              <a:rPr lang="it-IT" dirty="0"/>
              <a:t> qui n’</a:t>
            </a:r>
            <a:r>
              <a:rPr lang="it-IT" dirty="0" err="1"/>
              <a:t>appartient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vulgaire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hommes</a:t>
            </a:r>
            <a:endParaRPr lang="it-IT" dirty="0"/>
          </a:p>
          <a:p>
            <a:r>
              <a:rPr lang="it-IT" dirty="0"/>
              <a:t>Il n’est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donné</a:t>
            </a:r>
            <a:r>
              <a:rPr lang="it-IT" dirty="0"/>
              <a:t> à </a:t>
            </a:r>
            <a:r>
              <a:rPr lang="it-IT" dirty="0" err="1"/>
              <a:t>quiconque</a:t>
            </a:r>
            <a:r>
              <a:rPr lang="it-IT" dirty="0"/>
              <a:t> d’</a:t>
            </a:r>
            <a:r>
              <a:rPr lang="it-IT" dirty="0" err="1"/>
              <a:t>aborder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extrêmes</a:t>
            </a:r>
            <a:r>
              <a:rPr lang="it-IT" dirty="0"/>
              <a:t>, </a:t>
            </a:r>
            <a:r>
              <a:rPr lang="it-IT" dirty="0" err="1"/>
              <a:t>soit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un </a:t>
            </a:r>
            <a:r>
              <a:rPr lang="it-IT" dirty="0" err="1"/>
              <a:t>sens</a:t>
            </a:r>
            <a:r>
              <a:rPr lang="it-IT" dirty="0"/>
              <a:t>, </a:t>
            </a:r>
            <a:r>
              <a:rPr lang="it-IT" dirty="0" err="1"/>
              <a:t>soit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un </a:t>
            </a:r>
            <a:r>
              <a:rPr lang="it-IT" dirty="0" err="1"/>
              <a:t>autre</a:t>
            </a:r>
            <a:r>
              <a:rPr lang="it-IT" dirty="0"/>
              <a:t> [le </a:t>
            </a:r>
            <a:r>
              <a:rPr lang="it-IT" dirty="0" err="1"/>
              <a:t>bien</a:t>
            </a:r>
            <a:r>
              <a:rPr lang="it-IT" dirty="0"/>
              <a:t>/le mal]</a:t>
            </a:r>
          </a:p>
          <a:p>
            <a:r>
              <a:rPr lang="it-IT" dirty="0"/>
              <a:t>intelligence </a:t>
            </a:r>
            <a:r>
              <a:rPr lang="it-IT" dirty="0" err="1"/>
              <a:t>merveilleuse</a:t>
            </a:r>
            <a:r>
              <a:rPr lang="it-IT" dirty="0"/>
              <a:t> </a:t>
            </a:r>
          </a:p>
          <a:p>
            <a:r>
              <a:rPr lang="it-IT" dirty="0"/>
              <a:t>un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quatre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cinq</a:t>
            </a:r>
            <a:r>
              <a:rPr lang="it-IT" dirty="0"/>
              <a:t> </a:t>
            </a:r>
            <a:r>
              <a:rPr lang="it-IT" dirty="0" err="1"/>
              <a:t>phares</a:t>
            </a:r>
            <a:r>
              <a:rPr lang="it-IT" dirty="0"/>
              <a:t> de l’</a:t>
            </a:r>
            <a:r>
              <a:rPr lang="it-IT" dirty="0" err="1"/>
              <a:t>humanité</a:t>
            </a:r>
            <a:endParaRPr lang="it-IT" dirty="0"/>
          </a:p>
          <a:p>
            <a:r>
              <a:rPr lang="it-IT" dirty="0"/>
              <a:t>Il n’</a:t>
            </a:r>
            <a:r>
              <a:rPr lang="it-IT" dirty="0" err="1"/>
              <a:t>aurait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dû</a:t>
            </a:r>
            <a:r>
              <a:rPr lang="it-IT" dirty="0"/>
              <a:t> </a:t>
            </a:r>
            <a:r>
              <a:rPr lang="it-IT" dirty="0" err="1"/>
              <a:t>parcourir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domaines</a:t>
            </a:r>
            <a:r>
              <a:rPr lang="it-IT" dirty="0"/>
              <a:t> </a:t>
            </a:r>
            <a:r>
              <a:rPr lang="it-IT" dirty="0" err="1"/>
              <a:t>sataniques</a:t>
            </a:r>
            <a:endParaRPr lang="it-IT" dirty="0"/>
          </a:p>
          <a:p>
            <a:pPr marL="0" indent="0" algn="ctr">
              <a:buNone/>
            </a:pPr>
            <a:r>
              <a:rPr lang="it-IT" dirty="0"/>
              <a:t>[</a:t>
            </a:r>
            <a:r>
              <a:rPr lang="it-IT" dirty="0" err="1"/>
              <a:t>critique</a:t>
            </a:r>
            <a:r>
              <a:rPr lang="it-IT" dirty="0"/>
              <a:t> </a:t>
            </a:r>
            <a:r>
              <a:rPr lang="it-IT" dirty="0" err="1"/>
              <a:t>ambiguë</a:t>
            </a:r>
            <a:r>
              <a:rPr lang="it-IT" dirty="0"/>
              <a:t>, </a:t>
            </a:r>
            <a:r>
              <a:rPr lang="it-IT" dirty="0" err="1"/>
              <a:t>admiration</a:t>
            </a:r>
            <a:r>
              <a:rPr lang="it-IT" dirty="0"/>
              <a:t>, </a:t>
            </a:r>
            <a:r>
              <a:rPr lang="it-IT" dirty="0" err="1"/>
              <a:t>projection</a:t>
            </a:r>
            <a:r>
              <a:rPr lang="it-IT" dirty="0"/>
              <a:t> de </a:t>
            </a:r>
            <a:r>
              <a:rPr lang="it-IT" dirty="0" err="1"/>
              <a:t>soi</a:t>
            </a:r>
            <a:r>
              <a:rPr lang="it-IT" dirty="0"/>
              <a:t>]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26044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A42673-F40E-483F-B566-F501642FB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L’</a:t>
            </a:r>
            <a:r>
              <a:rPr lang="it-IT" dirty="0" err="1"/>
              <a:t>autocritique</a:t>
            </a:r>
            <a:r>
              <a:rPr lang="it-IT" dirty="0"/>
              <a:t> de Ducasse</a:t>
            </a:r>
            <a:br>
              <a:rPr lang="it-IT" dirty="0"/>
            </a:br>
            <a:r>
              <a:rPr lang="it-IT" dirty="0"/>
              <a:t>et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sz="4900" dirty="0" err="1"/>
              <a:t>ambigu</a:t>
            </a:r>
            <a:r>
              <a:rPr lang="it-IT" dirty="0" err="1"/>
              <a:t>ï</a:t>
            </a:r>
            <a:r>
              <a:rPr lang="it-IT" sz="4900" dirty="0" err="1"/>
              <a:t>tés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4FED27A-9CD3-41FB-A724-DE95EE755B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 err="1"/>
              <a:t>S’il</a:t>
            </a:r>
            <a:r>
              <a:rPr lang="it-IT" dirty="0"/>
              <a:t> </a:t>
            </a:r>
            <a:r>
              <a:rPr lang="it-IT" dirty="0" err="1"/>
              <a:t>vous</a:t>
            </a:r>
            <a:r>
              <a:rPr lang="it-IT" dirty="0"/>
              <a:t> </a:t>
            </a:r>
            <a:r>
              <a:rPr lang="it-IT" dirty="0" err="1"/>
              <a:t>plaît</a:t>
            </a:r>
            <a:r>
              <a:rPr lang="it-IT" dirty="0"/>
              <a:t>, </a:t>
            </a:r>
            <a:r>
              <a:rPr lang="it-IT" dirty="0" err="1"/>
              <a:t>retirez-vous</a:t>
            </a:r>
            <a:r>
              <a:rPr lang="it-IT" dirty="0"/>
              <a:t> de ma </a:t>
            </a:r>
            <a:r>
              <a:rPr lang="it-IT" dirty="0" err="1"/>
              <a:t>présence</a:t>
            </a:r>
            <a:r>
              <a:rPr lang="it-IT" dirty="0"/>
              <a:t>, </a:t>
            </a:r>
            <a:r>
              <a:rPr lang="it-IT" dirty="0" err="1"/>
              <a:t>fabricateurs</a:t>
            </a:r>
            <a:r>
              <a:rPr lang="it-IT" dirty="0"/>
              <a:t> [d’</a:t>
            </a:r>
            <a:r>
              <a:rPr lang="it-IT" dirty="0" err="1"/>
              <a:t>ouvrages</a:t>
            </a:r>
            <a:r>
              <a:rPr lang="it-IT" dirty="0"/>
              <a:t> </a:t>
            </a:r>
            <a:r>
              <a:rPr lang="it-IT" dirty="0" err="1"/>
              <a:t>faux</a:t>
            </a:r>
            <a:r>
              <a:rPr lang="it-IT" dirty="0"/>
              <a:t>, </a:t>
            </a:r>
            <a:r>
              <a:rPr lang="it-IT" dirty="0" err="1"/>
              <a:t>trompeurs</a:t>
            </a:r>
            <a:r>
              <a:rPr lang="it-IT" dirty="0"/>
              <a:t>],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lesquels</a:t>
            </a:r>
            <a:r>
              <a:rPr lang="it-IT" dirty="0"/>
              <a:t> </a:t>
            </a:r>
            <a:r>
              <a:rPr lang="it-IT" b="1" dirty="0"/>
              <a:t>je n’</a:t>
            </a:r>
            <a:r>
              <a:rPr lang="it-IT" b="1" dirty="0" err="1"/>
              <a:t>apercevais</a:t>
            </a:r>
            <a:r>
              <a:rPr lang="it-IT" b="1" dirty="0"/>
              <a:t> </a:t>
            </a:r>
            <a:r>
              <a:rPr lang="it-IT" b="1" dirty="0" err="1"/>
              <a:t>pas</a:t>
            </a:r>
            <a:r>
              <a:rPr lang="it-IT" b="1" dirty="0"/>
              <a:t> </a:t>
            </a:r>
            <a:r>
              <a:rPr lang="it-IT" b="1" dirty="0" err="1"/>
              <a:t>auparavant</a:t>
            </a:r>
            <a:r>
              <a:rPr lang="it-IT" dirty="0"/>
              <a:t>, </a:t>
            </a:r>
            <a:r>
              <a:rPr lang="it-IT" dirty="0" err="1"/>
              <a:t>du</a:t>
            </a:r>
            <a:r>
              <a:rPr lang="it-IT" dirty="0"/>
              <a:t> premier coup, </a:t>
            </a:r>
            <a:r>
              <a:rPr lang="it-IT" b="1" dirty="0" err="1"/>
              <a:t>comme</a:t>
            </a:r>
            <a:r>
              <a:rPr lang="it-IT" b="1" dirty="0"/>
              <a:t> </a:t>
            </a:r>
            <a:r>
              <a:rPr lang="it-IT" b="1" dirty="0" err="1"/>
              <a:t>aujourd’hui</a:t>
            </a:r>
            <a:r>
              <a:rPr lang="it-IT" dirty="0"/>
              <a:t>, le joint de la </a:t>
            </a:r>
            <a:r>
              <a:rPr lang="it-IT" dirty="0" err="1"/>
              <a:t>solution</a:t>
            </a:r>
            <a:r>
              <a:rPr lang="it-IT" dirty="0"/>
              <a:t> frivole. </a:t>
            </a:r>
          </a:p>
          <a:p>
            <a:pPr algn="just"/>
            <a:r>
              <a:rPr lang="it-IT" dirty="0"/>
              <a:t>Mais, </a:t>
            </a:r>
            <a:r>
              <a:rPr lang="it-IT" dirty="0" err="1"/>
              <a:t>ils</a:t>
            </a:r>
            <a:r>
              <a:rPr lang="it-IT" dirty="0"/>
              <a:t> ne m’en </a:t>
            </a:r>
            <a:r>
              <a:rPr lang="it-IT" dirty="0" err="1"/>
              <a:t>imposeront</a:t>
            </a:r>
            <a:r>
              <a:rPr lang="it-IT" dirty="0"/>
              <a:t> plus. </a:t>
            </a:r>
            <a:r>
              <a:rPr lang="it-IT" dirty="0" err="1"/>
              <a:t>Souffrir</a:t>
            </a:r>
            <a:r>
              <a:rPr lang="it-IT" dirty="0"/>
              <a:t> est une </a:t>
            </a:r>
            <a:r>
              <a:rPr lang="it-IT" dirty="0" err="1"/>
              <a:t>faiblesse</a:t>
            </a:r>
            <a:r>
              <a:rPr lang="it-IT" dirty="0"/>
              <a:t>, </a:t>
            </a:r>
            <a:r>
              <a:rPr lang="it-IT" dirty="0" err="1"/>
              <a:t>lorsqu’on</a:t>
            </a:r>
            <a:r>
              <a:rPr lang="it-IT" dirty="0"/>
              <a:t> </a:t>
            </a:r>
            <a:r>
              <a:rPr lang="it-IT" dirty="0" err="1"/>
              <a:t>peut</a:t>
            </a:r>
            <a:r>
              <a:rPr lang="it-IT" dirty="0"/>
              <a:t> s’en </a:t>
            </a:r>
            <a:r>
              <a:rPr lang="it-IT" dirty="0" err="1"/>
              <a:t>empêcher</a:t>
            </a:r>
            <a:r>
              <a:rPr lang="it-IT" dirty="0"/>
              <a:t> et </a:t>
            </a:r>
            <a:r>
              <a:rPr lang="it-IT" dirty="0" err="1"/>
              <a:t>faire</a:t>
            </a:r>
            <a:r>
              <a:rPr lang="it-IT" dirty="0"/>
              <a:t> </a:t>
            </a:r>
            <a:r>
              <a:rPr lang="it-IT" dirty="0" err="1"/>
              <a:t>quelque</a:t>
            </a:r>
            <a:r>
              <a:rPr lang="it-IT" dirty="0"/>
              <a:t> </a:t>
            </a:r>
            <a:r>
              <a:rPr lang="it-IT" dirty="0" err="1"/>
              <a:t>chose</a:t>
            </a:r>
            <a:r>
              <a:rPr lang="it-IT" dirty="0"/>
              <a:t> de </a:t>
            </a:r>
            <a:r>
              <a:rPr lang="it-IT" dirty="0" err="1"/>
              <a:t>mieux</a:t>
            </a:r>
            <a:r>
              <a:rPr lang="it-IT" dirty="0"/>
              <a:t>. </a:t>
            </a:r>
          </a:p>
          <a:p>
            <a:pPr algn="just"/>
            <a:r>
              <a:rPr lang="it-IT" dirty="0" err="1"/>
              <a:t>Avec</a:t>
            </a:r>
            <a:r>
              <a:rPr lang="it-IT" dirty="0"/>
              <a:t> ma </a:t>
            </a:r>
            <a:r>
              <a:rPr lang="it-IT" dirty="0" err="1"/>
              <a:t>voix</a:t>
            </a:r>
            <a:r>
              <a:rPr lang="it-IT" dirty="0"/>
              <a:t> et ma </a:t>
            </a:r>
            <a:r>
              <a:rPr lang="it-IT" dirty="0" err="1"/>
              <a:t>solennité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grands</a:t>
            </a:r>
            <a:r>
              <a:rPr lang="it-IT" dirty="0"/>
              <a:t> jours, </a:t>
            </a:r>
            <a:r>
              <a:rPr lang="it-IT" b="1" dirty="0"/>
              <a:t>je te </a:t>
            </a:r>
            <a:r>
              <a:rPr lang="it-IT" b="1" dirty="0" err="1"/>
              <a:t>rappelle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mes</a:t>
            </a:r>
            <a:r>
              <a:rPr lang="it-IT" dirty="0"/>
              <a:t> foyers </a:t>
            </a:r>
            <a:r>
              <a:rPr lang="it-IT" dirty="0" err="1"/>
              <a:t>déserts</a:t>
            </a:r>
            <a:r>
              <a:rPr lang="it-IT" dirty="0"/>
              <a:t>, </a:t>
            </a:r>
            <a:r>
              <a:rPr lang="it-IT" dirty="0" err="1"/>
              <a:t>glorieux</a:t>
            </a:r>
            <a:r>
              <a:rPr lang="it-IT" dirty="0"/>
              <a:t> </a:t>
            </a:r>
            <a:r>
              <a:rPr lang="it-IT" b="1" dirty="0" err="1"/>
              <a:t>espoir</a:t>
            </a:r>
            <a:r>
              <a:rPr lang="it-IT" dirty="0"/>
              <a:t>. </a:t>
            </a:r>
            <a:r>
              <a:rPr lang="it-IT" dirty="0" err="1"/>
              <a:t>Viens</a:t>
            </a:r>
            <a:r>
              <a:rPr lang="it-IT" dirty="0"/>
              <a:t> t’</a:t>
            </a:r>
            <a:r>
              <a:rPr lang="it-IT" dirty="0" err="1"/>
              <a:t>asseoir</a:t>
            </a:r>
            <a:r>
              <a:rPr lang="it-IT" dirty="0"/>
              <a:t> à </a:t>
            </a:r>
            <a:r>
              <a:rPr lang="it-IT" dirty="0" err="1"/>
              <a:t>mes</a:t>
            </a:r>
            <a:r>
              <a:rPr lang="it-IT" dirty="0"/>
              <a:t> </a:t>
            </a:r>
            <a:r>
              <a:rPr lang="it-IT" dirty="0" err="1"/>
              <a:t>côtés</a:t>
            </a:r>
            <a:r>
              <a:rPr lang="it-IT" dirty="0"/>
              <a:t>, </a:t>
            </a:r>
            <a:r>
              <a:rPr lang="it-IT" dirty="0" err="1"/>
              <a:t>enveloppé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manteau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illusions</a:t>
            </a:r>
            <a:r>
              <a:rPr lang="it-IT" dirty="0"/>
              <a:t>, </a:t>
            </a:r>
            <a:r>
              <a:rPr lang="it-IT" dirty="0" err="1"/>
              <a:t>sur</a:t>
            </a:r>
            <a:r>
              <a:rPr lang="it-IT" dirty="0"/>
              <a:t> le </a:t>
            </a:r>
            <a:r>
              <a:rPr lang="it-IT" dirty="0" err="1"/>
              <a:t>trépied</a:t>
            </a:r>
            <a:r>
              <a:rPr lang="it-IT" dirty="0"/>
              <a:t> </a:t>
            </a:r>
            <a:r>
              <a:rPr lang="it-IT" dirty="0" err="1"/>
              <a:t>raisonnable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apaisements</a:t>
            </a:r>
            <a:r>
              <a:rPr lang="it-IT" dirty="0"/>
              <a:t>. </a:t>
            </a:r>
            <a:r>
              <a:rPr lang="it-IT" dirty="0" err="1"/>
              <a:t>Comme</a:t>
            </a:r>
            <a:r>
              <a:rPr lang="it-IT" dirty="0"/>
              <a:t> un </a:t>
            </a:r>
            <a:r>
              <a:rPr lang="it-IT" dirty="0" err="1"/>
              <a:t>meuble</a:t>
            </a:r>
            <a:r>
              <a:rPr lang="it-IT" dirty="0"/>
              <a:t> de </a:t>
            </a:r>
            <a:r>
              <a:rPr lang="it-IT" dirty="0" err="1"/>
              <a:t>rebut</a:t>
            </a:r>
            <a:r>
              <a:rPr lang="it-IT" dirty="0"/>
              <a:t>, </a:t>
            </a:r>
            <a:r>
              <a:rPr lang="it-IT" b="1" dirty="0"/>
              <a:t>je </a:t>
            </a:r>
            <a:r>
              <a:rPr lang="it-IT" b="1" dirty="0" err="1"/>
              <a:t>t’ai</a:t>
            </a:r>
            <a:r>
              <a:rPr lang="it-IT" b="1" dirty="0"/>
              <a:t> </a:t>
            </a:r>
            <a:r>
              <a:rPr lang="it-IT" b="1" dirty="0" err="1"/>
              <a:t>chassé</a:t>
            </a:r>
            <a:r>
              <a:rPr lang="it-IT" dirty="0"/>
              <a:t> de ma </a:t>
            </a:r>
            <a:r>
              <a:rPr lang="it-IT" dirty="0" err="1"/>
              <a:t>demeure</a:t>
            </a:r>
            <a:r>
              <a:rPr lang="it-IT" dirty="0"/>
              <a:t>, </a:t>
            </a:r>
            <a:r>
              <a:rPr lang="it-IT" dirty="0" err="1"/>
              <a:t>avec</a:t>
            </a:r>
            <a:r>
              <a:rPr lang="it-IT" dirty="0"/>
              <a:t> un </a:t>
            </a:r>
            <a:r>
              <a:rPr lang="it-IT" dirty="0" err="1"/>
              <a:t>fouet</a:t>
            </a:r>
            <a:r>
              <a:rPr lang="it-IT" dirty="0"/>
              <a:t>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cordes</a:t>
            </a:r>
            <a:r>
              <a:rPr lang="it-IT" dirty="0"/>
              <a:t> de </a:t>
            </a:r>
            <a:r>
              <a:rPr lang="it-IT" dirty="0" err="1"/>
              <a:t>scorpions</a:t>
            </a:r>
            <a:r>
              <a:rPr lang="it-IT" dirty="0"/>
              <a:t>. Si tu </a:t>
            </a:r>
            <a:r>
              <a:rPr lang="it-IT" dirty="0" err="1"/>
              <a:t>souhaites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je </a:t>
            </a:r>
            <a:r>
              <a:rPr lang="it-IT" dirty="0" err="1"/>
              <a:t>sois</a:t>
            </a:r>
            <a:r>
              <a:rPr lang="it-IT" dirty="0"/>
              <a:t> </a:t>
            </a:r>
            <a:r>
              <a:rPr lang="it-IT" dirty="0" err="1"/>
              <a:t>persuadé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tu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oublié</a:t>
            </a:r>
            <a:r>
              <a:rPr lang="it-IT" dirty="0"/>
              <a:t>, en revenant </a:t>
            </a:r>
            <a:r>
              <a:rPr lang="it-IT" dirty="0" err="1"/>
              <a:t>chez</a:t>
            </a:r>
            <a:r>
              <a:rPr lang="it-IT" dirty="0"/>
              <a:t> </a:t>
            </a:r>
            <a:r>
              <a:rPr lang="it-IT" dirty="0" err="1"/>
              <a:t>moi</a:t>
            </a:r>
            <a:r>
              <a:rPr lang="it-IT" dirty="0"/>
              <a:t>, </a:t>
            </a:r>
            <a:r>
              <a:rPr lang="it-IT" b="1" dirty="0" err="1"/>
              <a:t>les</a:t>
            </a:r>
            <a:r>
              <a:rPr lang="it-IT" b="1" dirty="0"/>
              <a:t> </a:t>
            </a:r>
            <a:r>
              <a:rPr lang="it-IT" b="1" dirty="0" err="1"/>
              <a:t>chagrins</a:t>
            </a:r>
            <a:r>
              <a:rPr lang="it-IT" b="1" dirty="0"/>
              <a:t> </a:t>
            </a:r>
            <a:r>
              <a:rPr lang="it-IT" b="1" dirty="0" err="1"/>
              <a:t>que</a:t>
            </a:r>
            <a:r>
              <a:rPr lang="it-IT" dirty="0"/>
              <a:t>, </a:t>
            </a:r>
            <a:r>
              <a:rPr lang="it-IT" dirty="0" err="1"/>
              <a:t>sous</a:t>
            </a:r>
            <a:r>
              <a:rPr lang="it-IT" dirty="0"/>
              <a:t> l’indice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repentirs</a:t>
            </a:r>
            <a:r>
              <a:rPr lang="it-IT" dirty="0"/>
              <a:t>, </a:t>
            </a:r>
            <a:r>
              <a:rPr lang="it-IT" b="1" dirty="0"/>
              <a:t>je </a:t>
            </a:r>
            <a:r>
              <a:rPr lang="it-IT" b="1" dirty="0" err="1"/>
              <a:t>t’ai</a:t>
            </a:r>
            <a:r>
              <a:rPr lang="it-IT" b="1" dirty="0"/>
              <a:t> </a:t>
            </a:r>
            <a:r>
              <a:rPr lang="it-IT" b="1" dirty="0" err="1"/>
              <a:t>causés</a:t>
            </a:r>
            <a:r>
              <a:rPr lang="it-IT" b="1" dirty="0"/>
              <a:t> </a:t>
            </a:r>
            <a:r>
              <a:rPr lang="it-IT" b="1" dirty="0" err="1"/>
              <a:t>autrefois</a:t>
            </a:r>
            <a:r>
              <a:rPr lang="it-IT" dirty="0"/>
              <a:t>, </a:t>
            </a:r>
            <a:r>
              <a:rPr lang="it-IT" dirty="0" err="1"/>
              <a:t>crebleu</a:t>
            </a:r>
            <a:r>
              <a:rPr lang="it-IT" dirty="0"/>
              <a:t>, </a:t>
            </a:r>
            <a:r>
              <a:rPr lang="it-IT" dirty="0" err="1"/>
              <a:t>ramène</a:t>
            </a:r>
            <a:r>
              <a:rPr lang="it-IT" dirty="0"/>
              <a:t> </a:t>
            </a:r>
            <a:r>
              <a:rPr lang="it-IT" dirty="0" err="1"/>
              <a:t>alors</a:t>
            </a:r>
            <a:r>
              <a:rPr lang="it-IT" dirty="0"/>
              <a:t> </a:t>
            </a:r>
            <a:r>
              <a:rPr lang="it-IT" dirty="0" err="1"/>
              <a:t>avec</a:t>
            </a:r>
            <a:r>
              <a:rPr lang="it-IT" dirty="0"/>
              <a:t> </a:t>
            </a:r>
            <a:r>
              <a:rPr lang="it-IT" dirty="0" err="1"/>
              <a:t>toi</a:t>
            </a:r>
            <a:r>
              <a:rPr lang="it-IT" dirty="0"/>
              <a:t>, </a:t>
            </a:r>
            <a:r>
              <a:rPr lang="it-IT" dirty="0" err="1"/>
              <a:t>cortège</a:t>
            </a:r>
            <a:r>
              <a:rPr lang="it-IT" dirty="0"/>
              <a:t> sublime, — </a:t>
            </a:r>
            <a:r>
              <a:rPr lang="it-IT" dirty="0" err="1"/>
              <a:t>soutenez-moi</a:t>
            </a:r>
            <a:r>
              <a:rPr lang="it-IT" dirty="0"/>
              <a:t>, je m’</a:t>
            </a:r>
            <a:r>
              <a:rPr lang="it-IT" dirty="0" err="1"/>
              <a:t>évanouis</a:t>
            </a:r>
            <a:r>
              <a:rPr lang="it-IT" dirty="0"/>
              <a:t> ! —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vertus</a:t>
            </a:r>
            <a:r>
              <a:rPr lang="it-IT" dirty="0"/>
              <a:t> </a:t>
            </a:r>
            <a:r>
              <a:rPr lang="it-IT" dirty="0" err="1"/>
              <a:t>offensées</a:t>
            </a:r>
            <a:r>
              <a:rPr lang="it-IT" dirty="0"/>
              <a:t>, et </a:t>
            </a:r>
            <a:r>
              <a:rPr lang="it-IT" dirty="0" err="1"/>
              <a:t>leurs</a:t>
            </a:r>
            <a:r>
              <a:rPr lang="it-IT" dirty="0"/>
              <a:t> </a:t>
            </a:r>
            <a:r>
              <a:rPr lang="it-IT" dirty="0" err="1"/>
              <a:t>impérissables</a:t>
            </a:r>
            <a:r>
              <a:rPr lang="it-IT" dirty="0"/>
              <a:t> </a:t>
            </a:r>
            <a:r>
              <a:rPr lang="it-IT" dirty="0" err="1"/>
              <a:t>redressements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8505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258C4E-5F2F-43B5-A481-8A45168FF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 </a:t>
            </a:r>
            <a:r>
              <a:rPr lang="it-IT" dirty="0" err="1"/>
              <a:t>paratexte</a:t>
            </a:r>
            <a:r>
              <a:rPr lang="it-IT" dirty="0"/>
              <a:t> et le </a:t>
            </a:r>
            <a:r>
              <a:rPr lang="it-IT" dirty="0" err="1"/>
              <a:t>problème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genre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FB7C6EA-9FDA-4792-883F-6284AB072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dédicataires</a:t>
            </a:r>
            <a:r>
              <a:rPr lang="it-IT" dirty="0"/>
              <a:t> :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condisciples</a:t>
            </a:r>
            <a:r>
              <a:rPr lang="it-IT" dirty="0"/>
              <a:t>, un </a:t>
            </a:r>
            <a:r>
              <a:rPr lang="it-IT" dirty="0" err="1"/>
              <a:t>professeur</a:t>
            </a:r>
            <a:r>
              <a:rPr lang="it-IT" dirty="0"/>
              <a:t>…</a:t>
            </a:r>
          </a:p>
          <a:p>
            <a:r>
              <a:rPr lang="it-IT" dirty="0"/>
              <a:t>L’</a:t>
            </a:r>
            <a:r>
              <a:rPr lang="it-IT" dirty="0" err="1"/>
              <a:t>épigraphe</a:t>
            </a:r>
            <a:r>
              <a:rPr lang="it-IT" dirty="0"/>
              <a:t>: </a:t>
            </a:r>
          </a:p>
          <a:p>
            <a:r>
              <a:rPr lang="it-IT" dirty="0"/>
              <a:t>«Je </a:t>
            </a:r>
            <a:r>
              <a:rPr lang="it-IT" dirty="0" err="1"/>
              <a:t>remplace</a:t>
            </a:r>
            <a:r>
              <a:rPr lang="it-IT" dirty="0"/>
              <a:t> la </a:t>
            </a:r>
            <a:r>
              <a:rPr lang="it-IT" dirty="0" err="1"/>
              <a:t>mélancolie</a:t>
            </a:r>
            <a:r>
              <a:rPr lang="it-IT" dirty="0"/>
              <a:t> par le </a:t>
            </a:r>
            <a:r>
              <a:rPr lang="it-IT" dirty="0" err="1"/>
              <a:t>courage</a:t>
            </a:r>
            <a:r>
              <a:rPr lang="it-IT" dirty="0"/>
              <a:t>, le </a:t>
            </a:r>
            <a:r>
              <a:rPr lang="it-IT" dirty="0" err="1"/>
              <a:t>doute</a:t>
            </a:r>
            <a:r>
              <a:rPr lang="it-IT" dirty="0"/>
              <a:t> par la </a:t>
            </a:r>
            <a:r>
              <a:rPr lang="it-IT" dirty="0" err="1"/>
              <a:t>certitude</a:t>
            </a:r>
            <a:r>
              <a:rPr lang="it-IT" dirty="0"/>
              <a:t>, le </a:t>
            </a:r>
            <a:r>
              <a:rPr lang="it-IT" dirty="0" err="1"/>
              <a:t>désespoir</a:t>
            </a:r>
            <a:r>
              <a:rPr lang="it-IT" dirty="0"/>
              <a:t> par l’</a:t>
            </a:r>
            <a:r>
              <a:rPr lang="it-IT" dirty="0" err="1"/>
              <a:t>espoir</a:t>
            </a:r>
            <a:r>
              <a:rPr lang="it-IT" dirty="0"/>
              <a:t>, la </a:t>
            </a:r>
            <a:r>
              <a:rPr lang="it-IT" dirty="0" err="1"/>
              <a:t>méchanceté</a:t>
            </a:r>
            <a:r>
              <a:rPr lang="it-IT" dirty="0"/>
              <a:t> par le </a:t>
            </a:r>
            <a:r>
              <a:rPr lang="it-IT" dirty="0" err="1"/>
              <a:t>bien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plaintes</a:t>
            </a:r>
            <a:r>
              <a:rPr lang="it-IT" dirty="0"/>
              <a:t> par le </a:t>
            </a:r>
            <a:r>
              <a:rPr lang="it-IT" dirty="0" err="1"/>
              <a:t>devoir</a:t>
            </a:r>
            <a:r>
              <a:rPr lang="it-IT" dirty="0"/>
              <a:t>, le </a:t>
            </a:r>
            <a:r>
              <a:rPr lang="it-IT" dirty="0" err="1"/>
              <a:t>scepticisme</a:t>
            </a:r>
            <a:r>
              <a:rPr lang="it-IT" dirty="0"/>
              <a:t> par la </a:t>
            </a:r>
            <a:r>
              <a:rPr lang="it-IT" dirty="0" err="1"/>
              <a:t>foi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sophismes</a:t>
            </a:r>
            <a:r>
              <a:rPr lang="it-IT" dirty="0"/>
              <a:t> par la </a:t>
            </a:r>
            <a:r>
              <a:rPr lang="it-IT" dirty="0" err="1"/>
              <a:t>froideur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calme et l’</a:t>
            </a:r>
            <a:r>
              <a:rPr lang="it-IT" dirty="0" err="1"/>
              <a:t>orgueil</a:t>
            </a:r>
            <a:r>
              <a:rPr lang="it-IT" dirty="0"/>
              <a:t> par la modestie» [</a:t>
            </a:r>
            <a:r>
              <a:rPr lang="it-IT" dirty="0" err="1">
                <a:solidFill>
                  <a:srgbClr val="22222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cf</a:t>
            </a:r>
            <a:r>
              <a:rPr lang="it-IT" dirty="0">
                <a:solidFill>
                  <a:srgbClr val="22222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lettre </a:t>
            </a:r>
            <a:r>
              <a:rPr lang="it-IT" dirty="0" err="1">
                <a:solidFill>
                  <a:srgbClr val="22222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du</a:t>
            </a:r>
            <a:r>
              <a:rPr lang="it-IT" dirty="0">
                <a:solidFill>
                  <a:srgbClr val="22222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12/3/1870]</a:t>
            </a:r>
            <a:r>
              <a:rPr lang="it-IT" dirty="0"/>
              <a:t>.</a:t>
            </a:r>
          </a:p>
          <a:p>
            <a:r>
              <a:rPr lang="it-IT" dirty="0"/>
              <a:t>Le </a:t>
            </a:r>
            <a:r>
              <a:rPr lang="it-IT" dirty="0" err="1"/>
              <a:t>genre</a:t>
            </a:r>
            <a:r>
              <a:rPr lang="it-IT" dirty="0"/>
              <a:t> de </a:t>
            </a:r>
            <a:r>
              <a:rPr lang="it-IT" i="1" dirty="0" err="1"/>
              <a:t>Poésies</a:t>
            </a:r>
            <a:r>
              <a:rPr lang="it-IT" dirty="0"/>
              <a:t> : “</a:t>
            </a:r>
            <a:r>
              <a:rPr lang="it-IT" dirty="0" err="1"/>
              <a:t>prosaïques</a:t>
            </a:r>
            <a:r>
              <a:rPr lang="it-IT" dirty="0"/>
              <a:t> </a:t>
            </a:r>
            <a:r>
              <a:rPr lang="it-IT" dirty="0" err="1"/>
              <a:t>morceaux</a:t>
            </a:r>
            <a:r>
              <a:rPr lang="it-IT" dirty="0"/>
              <a:t>”; </a:t>
            </a:r>
            <a:r>
              <a:rPr lang="it-IT" dirty="0" err="1"/>
              <a:t>pas</a:t>
            </a:r>
            <a:r>
              <a:rPr lang="it-IT" dirty="0"/>
              <a:t> de </a:t>
            </a:r>
            <a:r>
              <a:rPr lang="it-IT" dirty="0" err="1"/>
              <a:t>poèmes</a:t>
            </a:r>
            <a:r>
              <a:rPr lang="it-IT" dirty="0"/>
              <a:t> en </a:t>
            </a:r>
            <a:r>
              <a:rPr lang="it-IT" dirty="0" err="1"/>
              <a:t>vers</a:t>
            </a:r>
            <a:r>
              <a:rPr lang="it-IT" dirty="0"/>
              <a:t>;  </a:t>
            </a:r>
            <a:r>
              <a:rPr lang="it-IT" dirty="0" err="1"/>
              <a:t>aphorismes</a:t>
            </a:r>
            <a:r>
              <a:rPr lang="it-IT" dirty="0"/>
              <a:t>; texte </a:t>
            </a:r>
            <a:r>
              <a:rPr lang="it-IT" dirty="0" err="1"/>
              <a:t>argumentatif</a:t>
            </a:r>
            <a:r>
              <a:rPr lang="it-IT" dirty="0"/>
              <a:t>; </a:t>
            </a:r>
            <a:r>
              <a:rPr lang="it-IT" dirty="0" err="1"/>
              <a:t>préface</a:t>
            </a:r>
            <a:r>
              <a:rPr lang="it-IT" dirty="0"/>
              <a:t> à un </a:t>
            </a:r>
            <a:r>
              <a:rPr lang="it-IT" dirty="0" err="1"/>
              <a:t>livre</a:t>
            </a:r>
            <a:r>
              <a:rPr lang="it-IT" dirty="0"/>
              <a:t> </a:t>
            </a:r>
            <a:r>
              <a:rPr lang="it-IT" dirty="0" err="1"/>
              <a:t>futur</a:t>
            </a:r>
            <a:r>
              <a:rPr lang="it-IT" dirty="0"/>
              <a:t>?? </a:t>
            </a:r>
          </a:p>
          <a:p>
            <a:r>
              <a:rPr lang="it-IT" dirty="0"/>
              <a:t>À la fin de </a:t>
            </a:r>
            <a:r>
              <a:rPr lang="it-IT" i="1" dirty="0" err="1"/>
              <a:t>Poésies</a:t>
            </a:r>
            <a:r>
              <a:rPr lang="it-IT" i="1" dirty="0"/>
              <a:t> II</a:t>
            </a:r>
            <a:r>
              <a:rPr lang="it-IT" dirty="0"/>
              <a:t>, un </a:t>
            </a:r>
            <a:r>
              <a:rPr lang="it-IT" dirty="0" err="1"/>
              <a:t>avis</a:t>
            </a:r>
            <a:r>
              <a:rPr lang="it-IT" dirty="0"/>
              <a:t> </a:t>
            </a:r>
            <a:r>
              <a:rPr lang="it-IT" dirty="0" err="1"/>
              <a:t>parle</a:t>
            </a:r>
            <a:r>
              <a:rPr lang="it-IT" dirty="0"/>
              <a:t> de “</a:t>
            </a:r>
            <a:r>
              <a:rPr lang="it-IT" dirty="0" err="1"/>
              <a:t>deux</a:t>
            </a:r>
            <a:r>
              <a:rPr lang="it-IT" dirty="0"/>
              <a:t> premières </a:t>
            </a:r>
            <a:r>
              <a:rPr lang="it-IT" dirty="0" err="1"/>
              <a:t>livraisons</a:t>
            </a:r>
            <a:r>
              <a:rPr lang="it-IT" dirty="0"/>
              <a:t>” d’une “</a:t>
            </a:r>
            <a:r>
              <a:rPr lang="it-IT" dirty="0" err="1"/>
              <a:t>publication</a:t>
            </a:r>
            <a:r>
              <a:rPr lang="it-IT" dirty="0"/>
              <a:t> permanente”.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89070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13FBF6-DC4A-4C8D-A917-C16920055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9870" y="961509"/>
            <a:ext cx="3233930" cy="2556385"/>
          </a:xfrm>
        </p:spPr>
        <p:txBody>
          <a:bodyPr anchor="b">
            <a:noAutofit/>
          </a:bodyPr>
          <a:lstStyle/>
          <a:p>
            <a:r>
              <a:rPr lang="it-IT" sz="2400" dirty="0"/>
              <a:t>Reprises de la </a:t>
            </a:r>
            <a:r>
              <a:rPr lang="it-IT" sz="2400" dirty="0" err="1"/>
              <a:t>correspondance</a:t>
            </a:r>
            <a:r>
              <a:rPr lang="it-IT" sz="2400" dirty="0"/>
              <a:t> </a:t>
            </a:r>
            <a:r>
              <a:rPr lang="it-IT" sz="2400" dirty="0" err="1"/>
              <a:t>dans</a:t>
            </a:r>
            <a:r>
              <a:rPr lang="it-IT" sz="2400" dirty="0"/>
              <a:t> </a:t>
            </a:r>
            <a:r>
              <a:rPr lang="it-IT" sz="2400" i="1" dirty="0" err="1"/>
              <a:t>Poésies</a:t>
            </a:r>
            <a:r>
              <a:rPr lang="it-IT" sz="2400" i="1" dirty="0"/>
              <a:t> I</a:t>
            </a:r>
            <a:br>
              <a:rPr lang="it-IT" sz="2400" i="1" dirty="0"/>
            </a:br>
            <a:br>
              <a:rPr lang="it-IT" sz="2400" i="1" dirty="0"/>
            </a:br>
            <a:r>
              <a:rPr lang="it-IT" sz="2400" i="1" dirty="0" err="1"/>
              <a:t>c</a:t>
            </a:r>
            <a:r>
              <a:rPr lang="it-IT" sz="2400" dirty="0" err="1"/>
              <a:t>f</a:t>
            </a:r>
            <a:r>
              <a:rPr lang="it-IT" sz="2400" dirty="0"/>
              <a:t>. Jean-Jacques </a:t>
            </a:r>
            <a:r>
              <a:rPr lang="it-IT" sz="2400" dirty="0" err="1"/>
              <a:t>Lefrère</a:t>
            </a:r>
            <a:r>
              <a:rPr lang="it-IT" sz="2400" dirty="0"/>
              <a:t>, </a:t>
            </a:r>
            <a:r>
              <a:rPr lang="it-IT" sz="2400" i="1" dirty="0" err="1"/>
              <a:t>Isidore</a:t>
            </a:r>
            <a:r>
              <a:rPr lang="it-IT" sz="2400" i="1" dirty="0"/>
              <a:t> Ducasse</a:t>
            </a:r>
            <a:r>
              <a:rPr lang="it-IT" sz="2400" dirty="0"/>
              <a:t>, Paris, </a:t>
            </a:r>
            <a:r>
              <a:rPr lang="it-IT" sz="2400" dirty="0" err="1"/>
              <a:t>Fayard</a:t>
            </a:r>
            <a:r>
              <a:rPr lang="it-IT" sz="2400" dirty="0"/>
              <a:t>, 1998, p. 540 (</a:t>
            </a:r>
            <a:r>
              <a:rPr lang="it-IT" sz="2400" dirty="0" err="1"/>
              <a:t>biographie</a:t>
            </a:r>
            <a:r>
              <a:rPr lang="it-IT" sz="2400" dirty="0"/>
              <a:t>). </a:t>
            </a:r>
            <a:endParaRPr lang="it-IT" sz="2400" i="1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F8AAABF-193E-4661-945E-C429586E1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643467"/>
            <a:ext cx="6891187" cy="5546414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95CCF50-7427-42D4-9BB1-21C73F742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34350" y="3676650"/>
            <a:ext cx="3219450" cy="2195183"/>
          </a:xfrm>
        </p:spPr>
        <p:txBody>
          <a:bodyPr>
            <a:normAutofit/>
          </a:bodyPr>
          <a:lstStyle/>
          <a:p>
            <a:endParaRPr lang="it-IT" sz="1600" dirty="0"/>
          </a:p>
          <a:p>
            <a:endParaRPr lang="it-IT" sz="1600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33EF203-8E9A-4427-860E-6EAE02463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8475" y="32527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4E6E16ED-EB03-482A-866A-119E7C128C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990142"/>
              </p:ext>
            </p:extLst>
          </p:nvPr>
        </p:nvGraphicFramePr>
        <p:xfrm>
          <a:off x="961812" y="1178436"/>
          <a:ext cx="6254496" cy="4476478"/>
        </p:xfrm>
        <a:graphic>
          <a:graphicData uri="http://schemas.openxmlformats.org/drawingml/2006/table">
            <a:tbl>
              <a:tblPr firstRow="1" firstCol="1" bandRow="1"/>
              <a:tblGrid>
                <a:gridCol w="3127248">
                  <a:extLst>
                    <a:ext uri="{9D8B030D-6E8A-4147-A177-3AD203B41FA5}">
                      <a16:colId xmlns:a16="http://schemas.microsoft.com/office/drawing/2014/main" val="444596349"/>
                    </a:ext>
                  </a:extLst>
                </a:gridCol>
                <a:gridCol w="3127248">
                  <a:extLst>
                    <a:ext uri="{9D8B030D-6E8A-4147-A177-3AD203B41FA5}">
                      <a16:colId xmlns:a16="http://schemas.microsoft.com/office/drawing/2014/main" val="2186151202"/>
                    </a:ext>
                  </a:extLst>
                </a:gridCol>
              </a:tblGrid>
              <a:tr h="332476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700" b="0" i="1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Poésies I</a:t>
                      </a:r>
                      <a:r>
                        <a:rPr lang="it-IT" sz="17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it-IT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5173" marR="115173" marT="159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7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correspondance</a:t>
                      </a:r>
                      <a:endParaRPr lang="it-IT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5173" marR="115173" marT="159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7229179"/>
                  </a:ext>
                </a:extLst>
              </a:tr>
              <a:tr h="1176705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7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Les gémissements poétiques de ce siècle ne sont que des sophismes.</a:t>
                      </a:r>
                      <a:endParaRPr lang="it-IT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5173" marR="115173" marT="159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7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gémissements poétiques de ce siècle ne sont que des sophismes hideux (12 mars 1870)</a:t>
                      </a:r>
                      <a:endParaRPr lang="it-IT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5173" marR="115173" marT="159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5792343"/>
                  </a:ext>
                </a:extLst>
              </a:tr>
              <a:tr h="895296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7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Les premiers principes doivent être hors de discussion.</a:t>
                      </a:r>
                      <a:endParaRPr lang="it-IT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5173" marR="115173" marT="159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700" b="0" i="1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qu’on</a:t>
                      </a:r>
                      <a:r>
                        <a:rPr lang="it-IT" sz="1700" b="0" i="1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y discute </a:t>
                      </a:r>
                      <a:r>
                        <a:rPr lang="it-IT" sz="1700" b="0" i="1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</a:t>
                      </a:r>
                      <a:r>
                        <a:rPr lang="it-IT" sz="1700" b="0" i="1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700" b="0" i="1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principes</a:t>
                      </a:r>
                      <a:r>
                        <a:rPr lang="it-IT" sz="1700" b="0" i="1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et </a:t>
                      </a:r>
                      <a:r>
                        <a:rPr lang="it-IT" sz="1700" b="0" i="1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qu’il</a:t>
                      </a:r>
                      <a:r>
                        <a:rPr lang="it-IT" sz="1700" b="0" i="1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ne </a:t>
                      </a:r>
                      <a:r>
                        <a:rPr lang="it-IT" sz="1700" b="0" i="1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faut</a:t>
                      </a:r>
                      <a:r>
                        <a:rPr lang="it-IT" sz="1700" b="0" i="1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700" b="0" i="1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pas</a:t>
                      </a:r>
                      <a:r>
                        <a:rPr lang="it-IT" sz="1700" b="0" i="1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700" b="0" i="1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</a:t>
                      </a:r>
                      <a:r>
                        <a:rPr lang="it-IT" sz="1700" b="0" i="1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discuter</a:t>
                      </a:r>
                      <a:r>
                        <a:rPr lang="it-IT" sz="17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(12 </a:t>
                      </a:r>
                      <a:r>
                        <a:rPr lang="it-IT" sz="17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mars</a:t>
                      </a:r>
                      <a:r>
                        <a:rPr lang="it-IT" sz="17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1870)</a:t>
                      </a:r>
                      <a:endParaRPr lang="it-IT" sz="3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5173" marR="115173" marT="159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6289112"/>
                  </a:ext>
                </a:extLst>
              </a:tr>
              <a:tr h="1176705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7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mélancolie et la tristesse sont déjà le commencement du doute </a:t>
                      </a:r>
                      <a:endParaRPr lang="it-IT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5173" marR="115173" marT="159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7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…attaquer le doute de ce siècle (mélancolies, tristesses …) (21 février 1870)</a:t>
                      </a:r>
                      <a:endParaRPr lang="it-IT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5173" marR="115173" marT="159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3210652"/>
                  </a:ext>
                </a:extLst>
              </a:tr>
              <a:tr h="895296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7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Grâce à qui? aux Grandes-Têtes-Molles de notre époque </a:t>
                      </a:r>
                      <a:endParaRPr lang="it-IT" sz="3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5173" marR="115173" marT="159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7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 </a:t>
                      </a:r>
                      <a:r>
                        <a:rPr lang="it-IT" sz="17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sont</a:t>
                      </a:r>
                      <a:r>
                        <a:rPr lang="it-IT" sz="17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7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</a:t>
                      </a:r>
                      <a:r>
                        <a:rPr lang="it-IT" sz="17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7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Grandes-Têtes-Molles</a:t>
                      </a:r>
                      <a:r>
                        <a:rPr lang="it-IT" sz="17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it-IT" sz="17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notre</a:t>
                      </a:r>
                      <a:r>
                        <a:rPr lang="it-IT" sz="17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époque (12 </a:t>
                      </a:r>
                      <a:r>
                        <a:rPr lang="it-IT" sz="17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mars</a:t>
                      </a:r>
                      <a:r>
                        <a:rPr lang="it-IT" sz="17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1870)</a:t>
                      </a:r>
                      <a:endParaRPr lang="it-IT" sz="3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5173" marR="115173" marT="159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7353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7797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70BBF6-326F-41C9-82C4-6A5222EFD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 err="1"/>
              <a:t>Extrait</a:t>
            </a:r>
            <a:r>
              <a:rPr lang="it-IT" dirty="0"/>
              <a:t> de la liste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thèmes</a:t>
            </a:r>
            <a:r>
              <a:rPr lang="it-IT" dirty="0"/>
              <a:t> et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genres</a:t>
            </a:r>
            <a:r>
              <a:rPr lang="it-IT" dirty="0"/>
              <a:t> </a:t>
            </a:r>
            <a:r>
              <a:rPr lang="it-IT" dirty="0" err="1"/>
              <a:t>littéraires</a:t>
            </a:r>
            <a:r>
              <a:rPr lang="it-IT" dirty="0"/>
              <a:t> à </a:t>
            </a:r>
            <a:r>
              <a:rPr lang="it-IT" dirty="0" err="1"/>
              <a:t>éviter</a:t>
            </a:r>
            <a:r>
              <a:rPr lang="it-IT" dirty="0"/>
              <a:t> :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D430F04-040B-4E14-9B40-BB32246CC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/>
              <a:t>La </a:t>
            </a:r>
            <a:r>
              <a:rPr lang="it-IT" dirty="0" err="1"/>
              <a:t>poésie</a:t>
            </a:r>
            <a:r>
              <a:rPr lang="it-IT" dirty="0"/>
              <a:t> n’est </a:t>
            </a:r>
            <a:r>
              <a:rPr lang="it-IT" dirty="0" err="1"/>
              <a:t>pas</a:t>
            </a:r>
            <a:r>
              <a:rPr lang="it-IT" dirty="0"/>
              <a:t> la </a:t>
            </a:r>
            <a:r>
              <a:rPr lang="it-IT" dirty="0" err="1"/>
              <a:t>tempête</a:t>
            </a:r>
            <a:r>
              <a:rPr lang="it-IT" dirty="0"/>
              <a:t>, </a:t>
            </a:r>
            <a:r>
              <a:rPr lang="it-IT" dirty="0" err="1"/>
              <a:t>pas</a:t>
            </a:r>
            <a:r>
              <a:rPr lang="it-IT" dirty="0"/>
              <a:t> plus </a:t>
            </a:r>
            <a:r>
              <a:rPr lang="it-IT" dirty="0" err="1"/>
              <a:t>que</a:t>
            </a:r>
            <a:r>
              <a:rPr lang="it-IT" dirty="0"/>
              <a:t> le </a:t>
            </a:r>
            <a:r>
              <a:rPr lang="it-IT" dirty="0" err="1"/>
              <a:t>cyclone</a:t>
            </a:r>
            <a:r>
              <a:rPr lang="it-IT" dirty="0"/>
              <a:t>. C’est un </a:t>
            </a:r>
            <a:r>
              <a:rPr lang="it-IT" dirty="0" err="1"/>
              <a:t>fleuve</a:t>
            </a:r>
            <a:r>
              <a:rPr lang="it-IT" dirty="0"/>
              <a:t> </a:t>
            </a:r>
            <a:r>
              <a:rPr lang="it-IT" dirty="0" err="1"/>
              <a:t>majestueux</a:t>
            </a:r>
            <a:r>
              <a:rPr lang="it-IT" dirty="0"/>
              <a:t> et fertile. [</a:t>
            </a:r>
            <a:r>
              <a:rPr lang="it-IT" dirty="0" err="1"/>
              <a:t>mouvement</a:t>
            </a:r>
            <a:r>
              <a:rPr lang="it-IT" dirty="0"/>
              <a:t> </a:t>
            </a:r>
            <a:r>
              <a:rPr lang="it-IT" dirty="0" err="1"/>
              <a:t>rectiligne</a:t>
            </a:r>
            <a:r>
              <a:rPr lang="it-IT" dirty="0"/>
              <a:t> vs </a:t>
            </a:r>
            <a:r>
              <a:rPr lang="it-IT" dirty="0" err="1"/>
              <a:t>cercle</a:t>
            </a:r>
            <a:r>
              <a:rPr lang="it-IT" dirty="0"/>
              <a:t>, </a:t>
            </a:r>
            <a:r>
              <a:rPr lang="it-IT" dirty="0" err="1"/>
              <a:t>cf</a:t>
            </a:r>
            <a:r>
              <a:rPr lang="it-IT" dirty="0"/>
              <a:t>. V,1]</a:t>
            </a:r>
          </a:p>
          <a:p>
            <a:endParaRPr lang="it-IT" dirty="0"/>
          </a:p>
          <a:p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perturbations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anxiétés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dépravations</a:t>
            </a:r>
            <a:r>
              <a:rPr lang="it-IT" dirty="0"/>
              <a:t>, la </a:t>
            </a:r>
            <a:r>
              <a:rPr lang="it-IT" dirty="0" err="1"/>
              <a:t>mort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exceptions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l’</a:t>
            </a:r>
            <a:r>
              <a:rPr lang="it-IT" dirty="0" err="1"/>
              <a:t>ordre</a:t>
            </a:r>
            <a:r>
              <a:rPr lang="it-IT" dirty="0"/>
              <a:t> physique </a:t>
            </a:r>
            <a:r>
              <a:rPr lang="it-IT" dirty="0" err="1"/>
              <a:t>ou</a:t>
            </a:r>
            <a:r>
              <a:rPr lang="it-IT" dirty="0"/>
              <a:t> moral,</a:t>
            </a:r>
          </a:p>
          <a:p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romans</a:t>
            </a:r>
            <a:r>
              <a:rPr lang="it-IT" dirty="0"/>
              <a:t>, </a:t>
            </a:r>
          </a:p>
          <a:p>
            <a:r>
              <a:rPr lang="it-IT" dirty="0"/>
              <a:t>le spleen, </a:t>
            </a:r>
          </a:p>
          <a:p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tragédies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odes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mélodrames</a:t>
            </a:r>
            <a:r>
              <a:rPr lang="it-IT" dirty="0"/>
              <a:t>, </a:t>
            </a:r>
          </a:p>
          <a:p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grenouilles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poulpes</a:t>
            </a:r>
            <a:r>
              <a:rPr lang="it-IT" dirty="0"/>
              <a:t> [I, 9; II, 15],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requins</a:t>
            </a:r>
            <a:r>
              <a:rPr lang="it-IT" dirty="0"/>
              <a:t>, [II, 13]</a:t>
            </a:r>
          </a:p>
          <a:p>
            <a:r>
              <a:rPr lang="it-IT" dirty="0"/>
              <a:t>ce qui est </a:t>
            </a:r>
            <a:r>
              <a:rPr lang="it-IT" dirty="0" err="1"/>
              <a:t>somnambule</a:t>
            </a:r>
            <a:r>
              <a:rPr lang="it-IT" dirty="0"/>
              <a:t>, </a:t>
            </a:r>
            <a:r>
              <a:rPr lang="it-IT" dirty="0" err="1"/>
              <a:t>louche</a:t>
            </a:r>
            <a:r>
              <a:rPr lang="it-IT" dirty="0"/>
              <a:t>, </a:t>
            </a:r>
            <a:r>
              <a:rPr lang="it-IT" dirty="0" err="1"/>
              <a:t>nocturne</a:t>
            </a:r>
            <a:r>
              <a:rPr lang="it-IT" dirty="0"/>
              <a:t>, </a:t>
            </a:r>
            <a:r>
              <a:rPr lang="it-IT" dirty="0" err="1"/>
              <a:t>somnifère</a:t>
            </a:r>
            <a:r>
              <a:rPr lang="it-IT" dirty="0"/>
              <a:t>, </a:t>
            </a:r>
            <a:r>
              <a:rPr lang="it-IT" dirty="0" err="1"/>
              <a:t>noctambule</a:t>
            </a:r>
            <a:r>
              <a:rPr lang="it-IT" dirty="0"/>
              <a:t>, </a:t>
            </a:r>
            <a:r>
              <a:rPr lang="it-IT" dirty="0" err="1"/>
              <a:t>visqueux</a:t>
            </a:r>
            <a:r>
              <a:rPr lang="it-IT" dirty="0"/>
              <a:t>,</a:t>
            </a:r>
          </a:p>
          <a:p>
            <a:r>
              <a:rPr lang="it-IT" dirty="0" err="1"/>
              <a:t>hermaphrodite</a:t>
            </a:r>
            <a:r>
              <a:rPr lang="it-IT" dirty="0"/>
              <a:t> [II, 7], </a:t>
            </a:r>
            <a:r>
              <a:rPr lang="it-IT" dirty="0" err="1"/>
              <a:t>pédéraste</a:t>
            </a:r>
            <a:r>
              <a:rPr lang="it-IT" dirty="0"/>
              <a:t> [V, 5], </a:t>
            </a:r>
          </a:p>
          <a:p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préfaces</a:t>
            </a:r>
            <a:r>
              <a:rPr lang="it-IT" dirty="0"/>
              <a:t> </a:t>
            </a:r>
            <a:r>
              <a:rPr lang="it-IT" dirty="0" err="1"/>
              <a:t>insensées</a:t>
            </a:r>
            <a:r>
              <a:rPr lang="it-IT" dirty="0"/>
              <a:t>, 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/>
              <a:t>celles</a:t>
            </a:r>
            <a:r>
              <a:rPr lang="it-IT" dirty="0"/>
              <a:t> de </a:t>
            </a:r>
            <a:r>
              <a:rPr lang="it-IT" i="1" dirty="0"/>
              <a:t>Cromwell</a:t>
            </a:r>
            <a:r>
              <a:rPr lang="it-IT" dirty="0"/>
              <a:t> [Hugo, 1827], de </a:t>
            </a:r>
            <a:r>
              <a:rPr lang="it-IT" i="1" dirty="0" err="1"/>
              <a:t>M</a:t>
            </a:r>
            <a:r>
              <a:rPr lang="it-IT" i="1" baseline="30000" dirty="0" err="1"/>
              <a:t>lle</a:t>
            </a:r>
            <a:r>
              <a:rPr lang="it-IT" i="1" dirty="0"/>
              <a:t> de </a:t>
            </a:r>
            <a:r>
              <a:rPr lang="it-IT" i="1" dirty="0" err="1"/>
              <a:t>Maupin</a:t>
            </a:r>
            <a:r>
              <a:rPr lang="it-IT" dirty="0"/>
              <a:t> [Gautier, 1835] et de Dumas </a:t>
            </a:r>
            <a:r>
              <a:rPr lang="it-IT" dirty="0" err="1"/>
              <a:t>fils</a:t>
            </a:r>
            <a:r>
              <a:rPr lang="it-IT" dirty="0"/>
              <a:t>,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0114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E1C5E5-AF44-458C-AE9A-1510AC8B5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Jugements</a:t>
            </a:r>
            <a:r>
              <a:rPr lang="it-IT" dirty="0"/>
              <a:t> </a:t>
            </a:r>
            <a:r>
              <a:rPr lang="it-IT" dirty="0" err="1"/>
              <a:t>littéraires</a:t>
            </a:r>
            <a:r>
              <a:rPr lang="it-IT" dirty="0"/>
              <a:t> </a:t>
            </a:r>
            <a:r>
              <a:rPr lang="it-IT" dirty="0" err="1"/>
              <a:t>paradoxaux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CBAAC0A-9BA6-4CB4-9124-30ACFE3D3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err="1">
                <a:solidFill>
                  <a:srgbClr val="00B050"/>
                </a:solidFill>
              </a:rPr>
              <a:t>Villemain</a:t>
            </a:r>
            <a:r>
              <a:rPr lang="it-IT" dirty="0"/>
              <a:t> est </a:t>
            </a:r>
            <a:r>
              <a:rPr lang="it-IT" dirty="0" err="1"/>
              <a:t>trente-quatre</a:t>
            </a:r>
            <a:r>
              <a:rPr lang="it-IT" dirty="0"/>
              <a:t> fois plus </a:t>
            </a:r>
            <a:r>
              <a:rPr lang="it-IT" dirty="0" err="1"/>
              <a:t>intelligent</a:t>
            </a:r>
            <a:r>
              <a:rPr lang="it-IT" dirty="0"/>
              <a:t> </a:t>
            </a:r>
            <a:r>
              <a:rPr lang="it-IT" dirty="0" err="1"/>
              <a:t>qu’Eugène</a:t>
            </a:r>
            <a:r>
              <a:rPr lang="it-IT" dirty="0"/>
              <a:t> </a:t>
            </a:r>
            <a:r>
              <a:rPr lang="it-IT" dirty="0">
                <a:solidFill>
                  <a:srgbClr val="FF0000"/>
                </a:solidFill>
              </a:rPr>
              <a:t>Sue</a:t>
            </a:r>
            <a:r>
              <a:rPr lang="it-IT" dirty="0"/>
              <a:t> et Frédéric </a:t>
            </a:r>
            <a:r>
              <a:rPr lang="it-IT" dirty="0" err="1">
                <a:solidFill>
                  <a:srgbClr val="FF0000"/>
                </a:solidFill>
              </a:rPr>
              <a:t>Soulié</a:t>
            </a:r>
            <a:r>
              <a:rPr lang="it-IT" dirty="0"/>
              <a:t>. Sa </a:t>
            </a:r>
            <a:r>
              <a:rPr lang="it-IT" dirty="0" err="1">
                <a:solidFill>
                  <a:srgbClr val="00B050"/>
                </a:solidFill>
              </a:rPr>
              <a:t>préface</a:t>
            </a:r>
            <a:r>
              <a:rPr lang="it-IT" dirty="0">
                <a:solidFill>
                  <a:srgbClr val="00B050"/>
                </a:solidFill>
              </a:rPr>
              <a:t> </a:t>
            </a:r>
            <a:r>
              <a:rPr lang="it-IT" dirty="0" err="1">
                <a:solidFill>
                  <a:srgbClr val="00B050"/>
                </a:solidFill>
              </a:rPr>
              <a:t>du</a:t>
            </a:r>
            <a:r>
              <a:rPr lang="it-IT" dirty="0">
                <a:solidFill>
                  <a:srgbClr val="00B050"/>
                </a:solidFill>
              </a:rPr>
              <a:t> </a:t>
            </a:r>
            <a:r>
              <a:rPr lang="it-IT" i="1" dirty="0" err="1">
                <a:solidFill>
                  <a:srgbClr val="00B050"/>
                </a:solidFill>
              </a:rPr>
              <a:t>Dictionnaire</a:t>
            </a:r>
            <a:r>
              <a:rPr lang="it-IT" i="1" dirty="0">
                <a:solidFill>
                  <a:srgbClr val="00B050"/>
                </a:solidFill>
              </a:rPr>
              <a:t> de l’Académie</a:t>
            </a:r>
            <a:r>
              <a:rPr lang="it-IT" dirty="0"/>
              <a:t> </a:t>
            </a:r>
            <a:r>
              <a:rPr lang="it-IT" dirty="0" err="1"/>
              <a:t>verra</a:t>
            </a:r>
            <a:r>
              <a:rPr lang="it-IT" dirty="0"/>
              <a:t> la </a:t>
            </a:r>
            <a:r>
              <a:rPr lang="it-IT" dirty="0" err="1"/>
              <a:t>mort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romans</a:t>
            </a:r>
            <a:r>
              <a:rPr lang="it-IT" dirty="0"/>
              <a:t> de Walter </a:t>
            </a:r>
            <a:r>
              <a:rPr lang="it-IT" dirty="0">
                <a:solidFill>
                  <a:srgbClr val="FF0000"/>
                </a:solidFill>
              </a:rPr>
              <a:t>Scott</a:t>
            </a:r>
            <a:r>
              <a:rPr lang="it-IT" dirty="0"/>
              <a:t>, de Fenimore </a:t>
            </a:r>
            <a:r>
              <a:rPr lang="it-IT" dirty="0">
                <a:solidFill>
                  <a:srgbClr val="FF0000"/>
                </a:solidFill>
              </a:rPr>
              <a:t>Cooper</a:t>
            </a:r>
            <a:r>
              <a:rPr lang="it-IT" dirty="0"/>
              <a:t>, de </a:t>
            </a:r>
            <a:r>
              <a:rPr lang="it-IT" dirty="0" err="1"/>
              <a:t>tous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romans</a:t>
            </a:r>
            <a:r>
              <a:rPr lang="it-IT" dirty="0"/>
              <a:t> </a:t>
            </a:r>
            <a:r>
              <a:rPr lang="it-IT" dirty="0" err="1"/>
              <a:t>possibles</a:t>
            </a:r>
            <a:r>
              <a:rPr lang="it-IT" dirty="0"/>
              <a:t> et </a:t>
            </a:r>
            <a:r>
              <a:rPr lang="it-IT" dirty="0" err="1"/>
              <a:t>imaginables</a:t>
            </a:r>
            <a:r>
              <a:rPr lang="it-IT" dirty="0"/>
              <a:t>. </a:t>
            </a:r>
            <a:r>
              <a:rPr lang="it-IT" dirty="0">
                <a:solidFill>
                  <a:srgbClr val="FF0000"/>
                </a:solidFill>
              </a:rPr>
              <a:t>Le </a:t>
            </a:r>
            <a:r>
              <a:rPr lang="it-IT" dirty="0" err="1">
                <a:solidFill>
                  <a:srgbClr val="FF0000"/>
                </a:solidFill>
              </a:rPr>
              <a:t>roman</a:t>
            </a:r>
            <a:r>
              <a:rPr lang="it-IT" dirty="0">
                <a:solidFill>
                  <a:srgbClr val="FF0000"/>
                </a:solidFill>
              </a:rPr>
              <a:t> est un </a:t>
            </a:r>
            <a:r>
              <a:rPr lang="it-IT" dirty="0" err="1">
                <a:solidFill>
                  <a:srgbClr val="FF0000"/>
                </a:solidFill>
              </a:rPr>
              <a:t>genre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faux</a:t>
            </a:r>
            <a:r>
              <a:rPr lang="it-IT" dirty="0"/>
              <a:t>, parce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décrit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passions</a:t>
            </a:r>
            <a:r>
              <a:rPr lang="it-IT" dirty="0"/>
              <a:t> pour </a:t>
            </a:r>
            <a:r>
              <a:rPr lang="it-IT" dirty="0" err="1"/>
              <a:t>elles-mêmes</a:t>
            </a:r>
            <a:r>
              <a:rPr lang="it-IT" dirty="0"/>
              <a:t> : la </a:t>
            </a:r>
            <a:r>
              <a:rPr lang="it-IT" dirty="0" err="1"/>
              <a:t>conclusion</a:t>
            </a:r>
            <a:r>
              <a:rPr lang="it-IT" dirty="0"/>
              <a:t> morale est </a:t>
            </a:r>
            <a:r>
              <a:rPr lang="it-IT" dirty="0" err="1"/>
              <a:t>absente</a:t>
            </a:r>
            <a:r>
              <a:rPr lang="it-IT" dirty="0"/>
              <a:t>. </a:t>
            </a:r>
            <a:r>
              <a:rPr lang="it-IT" dirty="0" err="1"/>
              <a:t>Décrire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passions</a:t>
            </a:r>
            <a:r>
              <a:rPr lang="it-IT" dirty="0"/>
              <a:t> n’est </a:t>
            </a:r>
            <a:r>
              <a:rPr lang="it-IT" dirty="0" err="1"/>
              <a:t>rien</a:t>
            </a:r>
            <a:r>
              <a:rPr lang="it-IT" dirty="0"/>
              <a:t> ; il </a:t>
            </a:r>
            <a:r>
              <a:rPr lang="it-IT" dirty="0" err="1"/>
              <a:t>suffit</a:t>
            </a:r>
            <a:r>
              <a:rPr lang="it-IT" dirty="0"/>
              <a:t> de </a:t>
            </a:r>
            <a:r>
              <a:rPr lang="it-IT" dirty="0" err="1"/>
              <a:t>naître</a:t>
            </a:r>
            <a:r>
              <a:rPr lang="it-IT" dirty="0"/>
              <a:t> un </a:t>
            </a:r>
            <a:r>
              <a:rPr lang="it-IT" dirty="0" err="1"/>
              <a:t>peu</a:t>
            </a:r>
            <a:r>
              <a:rPr lang="it-IT" dirty="0"/>
              <a:t> </a:t>
            </a:r>
            <a:r>
              <a:rPr lang="it-IT" dirty="0" err="1"/>
              <a:t>chacal</a:t>
            </a:r>
            <a:r>
              <a:rPr lang="it-IT" dirty="0"/>
              <a:t>, un </a:t>
            </a:r>
            <a:r>
              <a:rPr lang="it-IT" dirty="0" err="1"/>
              <a:t>peu</a:t>
            </a:r>
            <a:r>
              <a:rPr lang="it-IT" dirty="0"/>
              <a:t> </a:t>
            </a:r>
            <a:r>
              <a:rPr lang="it-IT" dirty="0" err="1"/>
              <a:t>vautour</a:t>
            </a:r>
            <a:r>
              <a:rPr lang="it-IT" dirty="0"/>
              <a:t>, un </a:t>
            </a:r>
            <a:r>
              <a:rPr lang="it-IT" dirty="0" err="1"/>
              <a:t>peu</a:t>
            </a:r>
            <a:r>
              <a:rPr lang="it-IT" dirty="0"/>
              <a:t> </a:t>
            </a:r>
            <a:r>
              <a:rPr lang="it-IT" dirty="0" err="1"/>
              <a:t>panthère</a:t>
            </a:r>
            <a:r>
              <a:rPr lang="it-IT" dirty="0"/>
              <a:t>. Nous </a:t>
            </a:r>
            <a:r>
              <a:rPr lang="it-IT" dirty="0" err="1"/>
              <a:t>n’y</a:t>
            </a:r>
            <a:r>
              <a:rPr lang="it-IT" dirty="0"/>
              <a:t> </a:t>
            </a:r>
            <a:r>
              <a:rPr lang="it-IT" dirty="0" err="1"/>
              <a:t>tenons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décrire</a:t>
            </a:r>
            <a:r>
              <a:rPr lang="it-IT" dirty="0"/>
              <a:t>, pour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soumettre</a:t>
            </a:r>
            <a:r>
              <a:rPr lang="it-IT" dirty="0"/>
              <a:t> à une haute </a:t>
            </a:r>
            <a:r>
              <a:rPr lang="it-IT" dirty="0" err="1"/>
              <a:t>moralité</a:t>
            </a:r>
            <a:r>
              <a:rPr lang="it-IT" dirty="0"/>
              <a:t>, 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>
                <a:solidFill>
                  <a:srgbClr val="00B050"/>
                </a:solidFill>
              </a:rPr>
              <a:t>Corneille</a:t>
            </a:r>
            <a:r>
              <a:rPr lang="it-IT" dirty="0"/>
              <a:t>, est </a:t>
            </a:r>
            <a:r>
              <a:rPr lang="it-IT" dirty="0" err="1"/>
              <a:t>autre</a:t>
            </a:r>
            <a:r>
              <a:rPr lang="it-IT" dirty="0"/>
              <a:t> </a:t>
            </a:r>
            <a:r>
              <a:rPr lang="it-IT" dirty="0" err="1"/>
              <a:t>chose</a:t>
            </a:r>
            <a:r>
              <a:rPr lang="it-IT" dirty="0"/>
              <a:t>. </a:t>
            </a:r>
          </a:p>
          <a:p>
            <a:r>
              <a:rPr lang="it-IT" dirty="0" err="1"/>
              <a:t>Les</a:t>
            </a:r>
            <a:r>
              <a:rPr lang="it-IT" dirty="0"/>
              <a:t> chefs-</a:t>
            </a:r>
            <a:r>
              <a:rPr lang="it-IT" dirty="0" err="1"/>
              <a:t>d’œuvre</a:t>
            </a:r>
            <a:r>
              <a:rPr lang="it-IT" dirty="0"/>
              <a:t> de la langue </a:t>
            </a:r>
            <a:r>
              <a:rPr lang="it-IT" dirty="0" err="1"/>
              <a:t>française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>
                <a:solidFill>
                  <a:srgbClr val="00B050"/>
                </a:solidFill>
              </a:rPr>
              <a:t>les</a:t>
            </a:r>
            <a:r>
              <a:rPr lang="it-IT" dirty="0">
                <a:solidFill>
                  <a:srgbClr val="00B050"/>
                </a:solidFill>
              </a:rPr>
              <a:t> </a:t>
            </a:r>
            <a:r>
              <a:rPr lang="it-IT" dirty="0" err="1">
                <a:solidFill>
                  <a:srgbClr val="00B050"/>
                </a:solidFill>
              </a:rPr>
              <a:t>discours</a:t>
            </a:r>
            <a:r>
              <a:rPr lang="it-IT" dirty="0">
                <a:solidFill>
                  <a:srgbClr val="00B050"/>
                </a:solidFill>
              </a:rPr>
              <a:t> de </a:t>
            </a:r>
            <a:r>
              <a:rPr lang="it-IT" dirty="0" err="1">
                <a:solidFill>
                  <a:srgbClr val="00B050"/>
                </a:solidFill>
              </a:rPr>
              <a:t>distribution</a:t>
            </a:r>
            <a:r>
              <a:rPr lang="it-IT" dirty="0">
                <a:solidFill>
                  <a:srgbClr val="00B050"/>
                </a:solidFill>
              </a:rPr>
              <a:t> pour </a:t>
            </a:r>
            <a:r>
              <a:rPr lang="it-IT" dirty="0" err="1">
                <a:solidFill>
                  <a:srgbClr val="00B050"/>
                </a:solidFill>
              </a:rPr>
              <a:t>les</a:t>
            </a:r>
            <a:r>
              <a:rPr lang="it-IT" dirty="0">
                <a:solidFill>
                  <a:srgbClr val="00B050"/>
                </a:solidFill>
              </a:rPr>
              <a:t> </a:t>
            </a:r>
            <a:r>
              <a:rPr lang="it-IT" dirty="0" err="1">
                <a:solidFill>
                  <a:srgbClr val="00B050"/>
                </a:solidFill>
              </a:rPr>
              <a:t>lycées</a:t>
            </a:r>
            <a:r>
              <a:rPr lang="it-IT" dirty="0">
                <a:solidFill>
                  <a:srgbClr val="00B050"/>
                </a:solidFill>
              </a:rPr>
              <a:t>, et </a:t>
            </a:r>
            <a:r>
              <a:rPr lang="it-IT" dirty="0" err="1">
                <a:solidFill>
                  <a:srgbClr val="00B050"/>
                </a:solidFill>
              </a:rPr>
              <a:t>les</a:t>
            </a:r>
            <a:r>
              <a:rPr lang="it-IT" dirty="0">
                <a:solidFill>
                  <a:srgbClr val="00B050"/>
                </a:solidFill>
              </a:rPr>
              <a:t> </a:t>
            </a:r>
            <a:r>
              <a:rPr lang="it-IT" dirty="0" err="1">
                <a:solidFill>
                  <a:srgbClr val="00B050"/>
                </a:solidFill>
              </a:rPr>
              <a:t>discours</a:t>
            </a:r>
            <a:r>
              <a:rPr lang="it-IT" dirty="0">
                <a:solidFill>
                  <a:srgbClr val="00B050"/>
                </a:solidFill>
              </a:rPr>
              <a:t> </a:t>
            </a:r>
            <a:r>
              <a:rPr lang="it-IT" dirty="0" err="1">
                <a:solidFill>
                  <a:srgbClr val="00B050"/>
                </a:solidFill>
              </a:rPr>
              <a:t>académiques</a:t>
            </a:r>
            <a:r>
              <a:rPr lang="it-IT" dirty="0"/>
              <a:t>. En </a:t>
            </a:r>
            <a:r>
              <a:rPr lang="it-IT" dirty="0" err="1"/>
              <a:t>effet</a:t>
            </a:r>
            <a:r>
              <a:rPr lang="it-IT" dirty="0"/>
              <a:t>, l’</a:t>
            </a:r>
            <a:r>
              <a:rPr lang="it-IT" dirty="0" err="1"/>
              <a:t>instruction</a:t>
            </a:r>
            <a:r>
              <a:rPr lang="it-IT" dirty="0"/>
              <a:t> de la jeunesse est </a:t>
            </a:r>
            <a:r>
              <a:rPr lang="it-IT" dirty="0" err="1"/>
              <a:t>peut-être</a:t>
            </a:r>
            <a:r>
              <a:rPr lang="it-IT" dirty="0"/>
              <a:t> la plus belle </a:t>
            </a:r>
            <a:r>
              <a:rPr lang="it-IT" dirty="0" err="1"/>
              <a:t>expression</a:t>
            </a:r>
            <a:r>
              <a:rPr lang="it-IT" dirty="0"/>
              <a:t> </a:t>
            </a:r>
            <a:r>
              <a:rPr lang="it-IT" dirty="0" err="1"/>
              <a:t>pratique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devoir</a:t>
            </a:r>
            <a:r>
              <a:rPr lang="it-IT" dirty="0"/>
              <a:t>, et une bonne </a:t>
            </a:r>
            <a:r>
              <a:rPr lang="it-IT" dirty="0" err="1"/>
              <a:t>appréciation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ouvrages</a:t>
            </a:r>
            <a:r>
              <a:rPr lang="it-IT" dirty="0"/>
              <a:t> de </a:t>
            </a:r>
            <a:r>
              <a:rPr lang="it-IT" dirty="0">
                <a:solidFill>
                  <a:srgbClr val="FF0000"/>
                </a:solidFill>
              </a:rPr>
              <a:t>Voltaire</a:t>
            </a:r>
            <a:r>
              <a:rPr lang="it-IT" dirty="0"/>
              <a:t> (…) est </a:t>
            </a:r>
            <a:r>
              <a:rPr lang="it-IT" dirty="0" err="1"/>
              <a:t>préférable</a:t>
            </a:r>
            <a:r>
              <a:rPr lang="it-IT" dirty="0"/>
              <a:t> à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ouvrages</a:t>
            </a:r>
            <a:r>
              <a:rPr lang="it-IT" dirty="0"/>
              <a:t> </a:t>
            </a:r>
            <a:r>
              <a:rPr lang="it-IT" dirty="0" err="1"/>
              <a:t>eux-mêmes</a:t>
            </a:r>
            <a:r>
              <a:rPr lang="it-IT" dirty="0"/>
              <a:t>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4599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6AC89D-31D9-482F-BD52-3C30F0EF7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Contre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héros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mal…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51DDA49-2AA7-40AF-A4D0-1F9800BC79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t-IT" dirty="0"/>
          </a:p>
          <a:p>
            <a:r>
              <a:rPr lang="it-IT" dirty="0"/>
              <a:t>La </a:t>
            </a:r>
            <a:r>
              <a:rPr lang="it-IT" dirty="0" err="1"/>
              <a:t>révolte</a:t>
            </a:r>
            <a:r>
              <a:rPr lang="it-IT" dirty="0"/>
              <a:t> </a:t>
            </a:r>
            <a:r>
              <a:rPr lang="it-IT" dirty="0" err="1"/>
              <a:t>féroce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Troppmann</a:t>
            </a:r>
            <a:r>
              <a:rPr lang="it-IT" dirty="0"/>
              <a:t>,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Napoléon</a:t>
            </a:r>
            <a:r>
              <a:rPr lang="it-IT" dirty="0"/>
              <a:t> </a:t>
            </a:r>
            <a:r>
              <a:rPr lang="it-IT" dirty="0" err="1"/>
              <a:t>I</a:t>
            </a:r>
            <a:r>
              <a:rPr lang="it-IT" baseline="30000" dirty="0" err="1"/>
              <a:t>er</a:t>
            </a:r>
            <a:r>
              <a:rPr lang="it-IT" dirty="0"/>
              <a:t>,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Papavoine</a:t>
            </a:r>
            <a:r>
              <a:rPr lang="it-IT" dirty="0"/>
              <a:t>, </a:t>
            </a:r>
            <a:r>
              <a:rPr lang="it-IT" dirty="0" err="1"/>
              <a:t>des</a:t>
            </a:r>
            <a:r>
              <a:rPr lang="it-IT" dirty="0"/>
              <a:t> Byron, </a:t>
            </a:r>
            <a:r>
              <a:rPr lang="it-IT" dirty="0" err="1"/>
              <a:t>des</a:t>
            </a:r>
            <a:r>
              <a:rPr lang="it-IT" dirty="0"/>
              <a:t> Victor Noir et </a:t>
            </a:r>
            <a:r>
              <a:rPr lang="it-IT" dirty="0" err="1"/>
              <a:t>des</a:t>
            </a:r>
            <a:r>
              <a:rPr lang="it-IT" dirty="0"/>
              <a:t> Charlotte </a:t>
            </a:r>
            <a:r>
              <a:rPr lang="it-IT" dirty="0" err="1"/>
              <a:t>Corday</a:t>
            </a:r>
            <a:r>
              <a:rPr lang="it-IT" dirty="0"/>
              <a:t> sera </a:t>
            </a:r>
            <a:r>
              <a:rPr lang="it-IT" dirty="0" err="1"/>
              <a:t>contenue</a:t>
            </a:r>
            <a:r>
              <a:rPr lang="it-IT" dirty="0"/>
              <a:t> à </a:t>
            </a:r>
            <a:r>
              <a:rPr lang="it-IT" dirty="0" err="1"/>
              <a:t>distance</a:t>
            </a:r>
            <a:r>
              <a:rPr lang="it-IT" dirty="0"/>
              <a:t> de </a:t>
            </a:r>
            <a:r>
              <a:rPr lang="it-IT" dirty="0" err="1"/>
              <a:t>mon</a:t>
            </a:r>
            <a:r>
              <a:rPr lang="it-IT" dirty="0"/>
              <a:t> </a:t>
            </a:r>
            <a:r>
              <a:rPr lang="it-IT" dirty="0" err="1"/>
              <a:t>regard</a:t>
            </a:r>
            <a:r>
              <a:rPr lang="it-IT" dirty="0"/>
              <a:t> </a:t>
            </a:r>
            <a:r>
              <a:rPr lang="it-IT" dirty="0" err="1"/>
              <a:t>sévère</a:t>
            </a:r>
            <a:r>
              <a:rPr lang="it-IT" dirty="0"/>
              <a:t>.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grands</a:t>
            </a:r>
            <a:r>
              <a:rPr lang="it-IT" dirty="0"/>
              <a:t> </a:t>
            </a:r>
            <a:r>
              <a:rPr lang="it-IT" dirty="0" err="1"/>
              <a:t>criminels</a:t>
            </a:r>
            <a:r>
              <a:rPr lang="it-IT" dirty="0"/>
              <a:t>, à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titres</a:t>
            </a:r>
            <a:r>
              <a:rPr lang="it-IT" dirty="0"/>
              <a:t> si </a:t>
            </a:r>
            <a:r>
              <a:rPr lang="it-IT" dirty="0" err="1"/>
              <a:t>divers</a:t>
            </a:r>
            <a:r>
              <a:rPr lang="it-IT" dirty="0"/>
              <a:t>, je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écarte</a:t>
            </a:r>
            <a:r>
              <a:rPr lang="it-IT" dirty="0"/>
              <a:t> d’un </a:t>
            </a:r>
            <a:r>
              <a:rPr lang="it-IT" dirty="0" err="1"/>
              <a:t>geste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 err="1"/>
              <a:t>Qu’ils</a:t>
            </a:r>
            <a:r>
              <a:rPr lang="it-IT" dirty="0"/>
              <a:t> s’</a:t>
            </a:r>
            <a:r>
              <a:rPr lang="it-IT" dirty="0" err="1"/>
              <a:t>approchent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Konrad, </a:t>
            </a:r>
            <a:r>
              <a:rPr lang="it-IT" dirty="0" err="1"/>
              <a:t>les</a:t>
            </a:r>
            <a:r>
              <a:rPr lang="it-IT" dirty="0"/>
              <a:t> Manfred, </a:t>
            </a:r>
            <a:r>
              <a:rPr lang="it-IT" dirty="0" err="1"/>
              <a:t>les</a:t>
            </a:r>
            <a:r>
              <a:rPr lang="it-IT" dirty="0"/>
              <a:t> Lara,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marins</a:t>
            </a:r>
            <a:r>
              <a:rPr lang="it-IT" dirty="0"/>
              <a:t> qui </a:t>
            </a:r>
            <a:r>
              <a:rPr lang="it-IT" dirty="0" err="1"/>
              <a:t>ressemblent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Corsaire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Méphistophélès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Werther, </a:t>
            </a:r>
            <a:r>
              <a:rPr lang="it-IT" dirty="0" err="1"/>
              <a:t>les</a:t>
            </a:r>
            <a:r>
              <a:rPr lang="it-IT" dirty="0"/>
              <a:t> Don Juan, </a:t>
            </a:r>
            <a:r>
              <a:rPr lang="it-IT" dirty="0" err="1"/>
              <a:t>les</a:t>
            </a:r>
            <a:r>
              <a:rPr lang="it-IT" dirty="0"/>
              <a:t> Faust, </a:t>
            </a:r>
            <a:r>
              <a:rPr lang="it-IT" dirty="0" err="1"/>
              <a:t>les</a:t>
            </a:r>
            <a:r>
              <a:rPr lang="it-IT" dirty="0"/>
              <a:t> Iago, </a:t>
            </a:r>
            <a:r>
              <a:rPr lang="it-IT" dirty="0" err="1"/>
              <a:t>les</a:t>
            </a:r>
            <a:r>
              <a:rPr lang="it-IT" dirty="0"/>
              <a:t> Rodin,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Caligula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Caïn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Iridion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mégères</a:t>
            </a:r>
            <a:r>
              <a:rPr lang="it-IT" dirty="0"/>
              <a:t> à l’instar de Colomba,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Ahrimane</a:t>
            </a:r>
            <a:r>
              <a:rPr lang="it-IT" dirty="0"/>
              <a:t> […] </a:t>
            </a:r>
            <a:r>
              <a:rPr lang="it-IT" dirty="0" err="1"/>
              <a:t>toute</a:t>
            </a:r>
            <a:r>
              <a:rPr lang="it-IT" dirty="0"/>
              <a:t> la </a:t>
            </a:r>
            <a:r>
              <a:rPr lang="it-IT" dirty="0" err="1"/>
              <a:t>série</a:t>
            </a:r>
            <a:r>
              <a:rPr lang="it-IT" dirty="0"/>
              <a:t> </a:t>
            </a:r>
            <a:r>
              <a:rPr lang="it-IT" dirty="0" err="1"/>
              <a:t>bruyante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diables</a:t>
            </a:r>
            <a:r>
              <a:rPr lang="it-IT" dirty="0"/>
              <a:t> en </a:t>
            </a:r>
            <a:r>
              <a:rPr lang="it-IT" dirty="0" err="1"/>
              <a:t>carton</a:t>
            </a:r>
            <a:r>
              <a:rPr lang="it-IT" dirty="0"/>
              <a:t>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8522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0A4B92-A251-48B0-95F6-D7758E8BD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Contre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«</a:t>
            </a:r>
            <a:r>
              <a:rPr lang="it-IT" dirty="0" err="1"/>
              <a:t>romantiques</a:t>
            </a:r>
            <a:r>
              <a:rPr lang="it-IT" dirty="0"/>
              <a:t>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784304-EACE-435C-B691-ED9123D72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err="1"/>
              <a:t>Depuis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pleurnicheries</a:t>
            </a:r>
            <a:r>
              <a:rPr lang="it-IT" dirty="0"/>
              <a:t> </a:t>
            </a:r>
            <a:r>
              <a:rPr lang="it-IT" dirty="0" err="1"/>
              <a:t>odieuses</a:t>
            </a:r>
            <a:r>
              <a:rPr lang="it-IT" dirty="0"/>
              <a:t> et </a:t>
            </a:r>
            <a:r>
              <a:rPr lang="it-IT" dirty="0" err="1"/>
              <a:t>spéciales</a:t>
            </a:r>
            <a:r>
              <a:rPr lang="it-IT" dirty="0"/>
              <a:t>, </a:t>
            </a:r>
            <a:r>
              <a:rPr lang="it-IT" dirty="0" err="1"/>
              <a:t>brevetées</a:t>
            </a:r>
            <a:r>
              <a:rPr lang="it-IT" dirty="0"/>
              <a:t> sans </a:t>
            </a:r>
            <a:r>
              <a:rPr lang="it-IT" dirty="0" err="1"/>
              <a:t>garantie</a:t>
            </a:r>
            <a:r>
              <a:rPr lang="it-IT" dirty="0"/>
              <a:t> d’un point de </a:t>
            </a:r>
            <a:r>
              <a:rPr lang="it-IT" dirty="0" err="1"/>
              <a:t>repère</a:t>
            </a:r>
            <a:r>
              <a:rPr lang="it-IT" dirty="0"/>
              <a:t>, </a:t>
            </a:r>
            <a:r>
              <a:rPr lang="it-IT" dirty="0" err="1"/>
              <a:t>des</a:t>
            </a:r>
            <a:r>
              <a:rPr lang="it-IT" dirty="0"/>
              <a:t> Jean-Jacques Rousseau, </a:t>
            </a:r>
            <a:r>
              <a:rPr lang="it-IT" dirty="0" err="1"/>
              <a:t>des</a:t>
            </a:r>
            <a:r>
              <a:rPr lang="it-IT" dirty="0"/>
              <a:t> Chateaubriand et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nourrices</a:t>
            </a:r>
            <a:r>
              <a:rPr lang="it-IT" dirty="0"/>
              <a:t> en </a:t>
            </a:r>
            <a:r>
              <a:rPr lang="it-IT" dirty="0" err="1"/>
              <a:t>pantalon</a:t>
            </a:r>
            <a:r>
              <a:rPr lang="it-IT" dirty="0"/>
              <a:t>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poupons</a:t>
            </a:r>
            <a:r>
              <a:rPr lang="it-IT" dirty="0"/>
              <a:t> </a:t>
            </a:r>
            <a:r>
              <a:rPr lang="it-IT" dirty="0" err="1"/>
              <a:t>Obermann</a:t>
            </a:r>
            <a:r>
              <a:rPr lang="it-IT" dirty="0"/>
              <a:t>, à </a:t>
            </a:r>
            <a:r>
              <a:rPr lang="it-IT" dirty="0" err="1"/>
              <a:t>travers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autres</a:t>
            </a:r>
            <a:r>
              <a:rPr lang="it-IT" dirty="0"/>
              <a:t> </a:t>
            </a:r>
            <a:r>
              <a:rPr lang="it-IT" dirty="0" err="1"/>
              <a:t>poètes</a:t>
            </a:r>
            <a:r>
              <a:rPr lang="it-IT" dirty="0"/>
              <a:t> qui se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vautrés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limon</a:t>
            </a:r>
            <a:r>
              <a:rPr lang="it-IT" dirty="0"/>
              <a:t> </a:t>
            </a:r>
            <a:r>
              <a:rPr lang="it-IT" dirty="0" err="1"/>
              <a:t>impur</a:t>
            </a:r>
            <a:r>
              <a:rPr lang="it-IT" dirty="0"/>
              <a:t>, </a:t>
            </a:r>
            <a:r>
              <a:rPr lang="it-IT" dirty="0" err="1"/>
              <a:t>jusqu’au</a:t>
            </a:r>
            <a:r>
              <a:rPr lang="it-IT" dirty="0"/>
              <a:t> songe de Jean-Paul, le suicide de </a:t>
            </a:r>
            <a:r>
              <a:rPr lang="it-IT" dirty="0" err="1"/>
              <a:t>Dolorès</a:t>
            </a:r>
            <a:r>
              <a:rPr lang="it-IT" dirty="0"/>
              <a:t> de </a:t>
            </a:r>
            <a:r>
              <a:rPr lang="it-IT" dirty="0" err="1"/>
              <a:t>Veintemilla</a:t>
            </a:r>
            <a:r>
              <a:rPr lang="it-IT" dirty="0"/>
              <a:t>, le </a:t>
            </a:r>
            <a:r>
              <a:rPr lang="it-IT" i="1" dirty="0" err="1"/>
              <a:t>Corbeau</a:t>
            </a:r>
            <a:r>
              <a:rPr lang="it-IT" dirty="0"/>
              <a:t> d’Allan, la </a:t>
            </a:r>
            <a:r>
              <a:rPr lang="it-IT" dirty="0" err="1"/>
              <a:t>Comédie</a:t>
            </a:r>
            <a:r>
              <a:rPr lang="it-IT" dirty="0"/>
              <a:t> Infernale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Polonais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yeux</a:t>
            </a:r>
            <a:r>
              <a:rPr lang="it-IT" dirty="0"/>
              <a:t> </a:t>
            </a:r>
            <a:r>
              <a:rPr lang="it-IT" dirty="0" err="1"/>
              <a:t>sanguinaires</a:t>
            </a:r>
            <a:r>
              <a:rPr lang="it-IT" dirty="0"/>
              <a:t> de Zorilla, et l’</a:t>
            </a:r>
            <a:r>
              <a:rPr lang="it-IT" dirty="0" err="1"/>
              <a:t>immortel</a:t>
            </a:r>
            <a:r>
              <a:rPr lang="it-IT" dirty="0"/>
              <a:t> </a:t>
            </a:r>
            <a:r>
              <a:rPr lang="it-IT" dirty="0" err="1"/>
              <a:t>cancer</a:t>
            </a:r>
            <a:r>
              <a:rPr lang="it-IT" dirty="0"/>
              <a:t>, </a:t>
            </a:r>
            <a:r>
              <a:rPr lang="it-IT" i="1" dirty="0"/>
              <a:t>Une </a:t>
            </a:r>
            <a:r>
              <a:rPr lang="it-IT" i="1" dirty="0" err="1"/>
              <a:t>Charogne</a:t>
            </a:r>
            <a:r>
              <a:rPr lang="it-IT" dirty="0"/>
              <a:t>, </a:t>
            </a:r>
            <a:r>
              <a:rPr lang="it-IT" dirty="0" err="1"/>
              <a:t>que</a:t>
            </a:r>
            <a:r>
              <a:rPr lang="it-IT" dirty="0"/>
              <a:t> </a:t>
            </a:r>
            <a:r>
              <a:rPr lang="it-IT" dirty="0" err="1"/>
              <a:t>peignit</a:t>
            </a:r>
            <a:r>
              <a:rPr lang="it-IT" dirty="0"/>
              <a:t> </a:t>
            </a:r>
            <a:r>
              <a:rPr lang="it-IT" dirty="0" err="1"/>
              <a:t>autrefois</a:t>
            </a:r>
            <a:r>
              <a:rPr lang="it-IT" dirty="0"/>
              <a:t>, </a:t>
            </a:r>
            <a:r>
              <a:rPr lang="it-IT" dirty="0" err="1"/>
              <a:t>avec</a:t>
            </a:r>
            <a:r>
              <a:rPr lang="it-IT" dirty="0"/>
              <a:t> </a:t>
            </a:r>
            <a:r>
              <a:rPr lang="it-IT" dirty="0" err="1"/>
              <a:t>amour</a:t>
            </a:r>
            <a:r>
              <a:rPr lang="it-IT" dirty="0"/>
              <a:t>, l’</a:t>
            </a:r>
            <a:r>
              <a:rPr lang="it-IT" dirty="0" err="1"/>
              <a:t>amant</a:t>
            </a:r>
            <a:r>
              <a:rPr lang="it-IT" dirty="0"/>
              <a:t> morbide de la </a:t>
            </a:r>
            <a:r>
              <a:rPr lang="it-IT" dirty="0" err="1"/>
              <a:t>Vénus</a:t>
            </a:r>
            <a:r>
              <a:rPr lang="it-IT" dirty="0"/>
              <a:t> </a:t>
            </a:r>
            <a:r>
              <a:rPr lang="it-IT" dirty="0" err="1"/>
              <a:t>hottentote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douleurs</a:t>
            </a:r>
            <a:r>
              <a:rPr lang="it-IT" dirty="0"/>
              <a:t> </a:t>
            </a:r>
            <a:r>
              <a:rPr lang="it-IT" dirty="0" err="1"/>
              <a:t>invraisemblables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ce siècle s’est </a:t>
            </a:r>
            <a:r>
              <a:rPr lang="it-IT" dirty="0" err="1"/>
              <a:t>créées</a:t>
            </a:r>
            <a:r>
              <a:rPr lang="it-IT" dirty="0"/>
              <a:t> à lui-</a:t>
            </a:r>
            <a:r>
              <a:rPr lang="it-IT" dirty="0" err="1"/>
              <a:t>même</a:t>
            </a:r>
            <a:r>
              <a:rPr lang="it-IT" dirty="0"/>
              <a:t>,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leur</a:t>
            </a:r>
            <a:r>
              <a:rPr lang="it-IT" dirty="0"/>
              <a:t> </a:t>
            </a:r>
            <a:r>
              <a:rPr lang="it-IT" dirty="0" err="1"/>
              <a:t>voulu</a:t>
            </a:r>
            <a:r>
              <a:rPr lang="it-IT" dirty="0"/>
              <a:t> monotone et </a:t>
            </a:r>
            <a:r>
              <a:rPr lang="it-IT" dirty="0" err="1"/>
              <a:t>dégoûtant</a:t>
            </a:r>
            <a:r>
              <a:rPr lang="it-IT" dirty="0"/>
              <a:t>, l’</a:t>
            </a:r>
            <a:r>
              <a:rPr lang="it-IT" dirty="0" err="1"/>
              <a:t>ont</a:t>
            </a:r>
            <a:r>
              <a:rPr lang="it-IT" dirty="0"/>
              <a:t> </a:t>
            </a:r>
            <a:r>
              <a:rPr lang="it-IT" dirty="0" err="1"/>
              <a:t>rendu</a:t>
            </a:r>
            <a:r>
              <a:rPr lang="it-IT" dirty="0"/>
              <a:t> </a:t>
            </a:r>
            <a:r>
              <a:rPr lang="it-IT" dirty="0" err="1"/>
              <a:t>poitrinaire</a:t>
            </a:r>
            <a:r>
              <a:rPr lang="it-IT" dirty="0"/>
              <a:t>. </a:t>
            </a:r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61776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37E6D4-756B-40FF-94C2-C4AD9A10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La </a:t>
            </a:r>
            <a:r>
              <a:rPr lang="it-IT" dirty="0" err="1"/>
              <a:t>réécriture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ED6AA8-F379-4D42-844B-624598428A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Si vous êtes malheureux, il ne faut pas le dire au lecteur. Gardez cela pour vous.</a:t>
            </a:r>
          </a:p>
          <a:p>
            <a:r>
              <a:rPr lang="fr-FR" dirty="0"/>
              <a:t>Si on corrigeait les sophismes dans le sens des vérités correspondantes à ces sophismes, ce n’est que la </a:t>
            </a:r>
            <a:r>
              <a:rPr lang="fr-FR" b="1" dirty="0"/>
              <a:t>correction</a:t>
            </a:r>
            <a:r>
              <a:rPr lang="fr-FR" dirty="0"/>
              <a:t> qui serait vraie ; tandis que </a:t>
            </a:r>
            <a:r>
              <a:rPr lang="fr-FR" b="1" dirty="0"/>
              <a:t>la pièce ainsi remaniée</a:t>
            </a:r>
            <a:r>
              <a:rPr lang="fr-FR" dirty="0"/>
              <a:t>, aurait le droit de ne plus s’intituler fausse. Le reste serait hors du vrai, avec trace de faux, par conséquent nul, et considéré, forcément, comme non avenu.</a:t>
            </a:r>
          </a:p>
          <a:p>
            <a:r>
              <a:rPr lang="fr-FR" dirty="0"/>
              <a:t>[Le paragraphe précédent annonce les plagiats et les réécritures de </a:t>
            </a:r>
            <a:r>
              <a:rPr lang="fr-FR" i="1" dirty="0"/>
              <a:t>Poésies II</a:t>
            </a:r>
            <a:r>
              <a:rPr lang="fr-FR" dirty="0"/>
              <a:t>].</a:t>
            </a:r>
          </a:p>
          <a:p>
            <a:pPr marL="0" indent="0">
              <a:buNone/>
            </a:pPr>
            <a:br>
              <a:rPr lang="fr-FR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84150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9710E58-AA76-4331-ABA2-092AE87D0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it-IT">
                <a:solidFill>
                  <a:schemeClr val="accent1"/>
                </a:solidFill>
              </a:rPr>
              <a:t>La poésie impersonnelle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79A674-74C5-4F85-9181-24D75CF2F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pPr algn="just"/>
            <a:r>
              <a:rPr lang="it-IT" sz="2400" dirty="0"/>
              <a:t>La </a:t>
            </a:r>
            <a:r>
              <a:rPr lang="it-IT" sz="2400" dirty="0" err="1"/>
              <a:t>poésie</a:t>
            </a:r>
            <a:r>
              <a:rPr lang="it-IT" sz="2400" dirty="0"/>
              <a:t> </a:t>
            </a:r>
            <a:r>
              <a:rPr lang="it-IT" sz="2400" dirty="0" err="1"/>
              <a:t>personnelle</a:t>
            </a:r>
            <a:r>
              <a:rPr lang="it-IT" sz="2400" dirty="0"/>
              <a:t> a </a:t>
            </a:r>
            <a:r>
              <a:rPr lang="it-IT" sz="2400" dirty="0" err="1"/>
              <a:t>fait</a:t>
            </a:r>
            <a:r>
              <a:rPr lang="it-IT" sz="2400" dirty="0"/>
              <a:t> son </a:t>
            </a:r>
            <a:r>
              <a:rPr lang="it-IT" sz="2400" dirty="0" err="1"/>
              <a:t>temps</a:t>
            </a:r>
            <a:r>
              <a:rPr lang="it-IT" sz="2400" dirty="0"/>
              <a:t> de </a:t>
            </a:r>
            <a:r>
              <a:rPr lang="it-IT" sz="2400" dirty="0" err="1"/>
              <a:t>jongleries</a:t>
            </a:r>
            <a:r>
              <a:rPr lang="it-IT" sz="2400" dirty="0"/>
              <a:t> </a:t>
            </a:r>
            <a:r>
              <a:rPr lang="it-IT" sz="2400" dirty="0" err="1"/>
              <a:t>relatives</a:t>
            </a:r>
            <a:r>
              <a:rPr lang="it-IT" sz="2400" dirty="0"/>
              <a:t> et de </a:t>
            </a:r>
            <a:r>
              <a:rPr lang="it-IT" sz="2400" dirty="0" err="1"/>
              <a:t>contorsions</a:t>
            </a:r>
            <a:r>
              <a:rPr lang="it-IT" sz="2400" dirty="0"/>
              <a:t> </a:t>
            </a:r>
            <a:r>
              <a:rPr lang="it-IT" sz="2400" dirty="0" err="1"/>
              <a:t>contingentes</a:t>
            </a:r>
            <a:r>
              <a:rPr lang="it-IT" sz="2400" dirty="0"/>
              <a:t>. </a:t>
            </a:r>
            <a:r>
              <a:rPr lang="it-IT" sz="2400" dirty="0" err="1"/>
              <a:t>Reprenons</a:t>
            </a:r>
            <a:r>
              <a:rPr lang="it-IT" sz="2400" dirty="0"/>
              <a:t> le fil </a:t>
            </a:r>
            <a:r>
              <a:rPr lang="it-IT" sz="2400" dirty="0" err="1"/>
              <a:t>indestructible</a:t>
            </a:r>
            <a:r>
              <a:rPr lang="it-IT" sz="2400" dirty="0"/>
              <a:t> de la </a:t>
            </a:r>
            <a:r>
              <a:rPr lang="it-IT" sz="2400" dirty="0" err="1"/>
              <a:t>poésie</a:t>
            </a:r>
            <a:r>
              <a:rPr lang="it-IT" sz="2400" dirty="0"/>
              <a:t> </a:t>
            </a:r>
            <a:r>
              <a:rPr lang="it-IT" sz="2400" dirty="0" err="1"/>
              <a:t>impersonnelle</a:t>
            </a:r>
            <a:r>
              <a:rPr lang="it-IT" sz="2400" dirty="0"/>
              <a:t>, </a:t>
            </a:r>
            <a:r>
              <a:rPr lang="it-IT" sz="2400" dirty="0" err="1"/>
              <a:t>brusquement</a:t>
            </a:r>
            <a:r>
              <a:rPr lang="it-IT" sz="2400" dirty="0"/>
              <a:t> </a:t>
            </a:r>
            <a:r>
              <a:rPr lang="it-IT" sz="2400" dirty="0" err="1"/>
              <a:t>interrompu</a:t>
            </a:r>
            <a:r>
              <a:rPr lang="it-IT" sz="2400" dirty="0"/>
              <a:t> </a:t>
            </a:r>
            <a:r>
              <a:rPr lang="it-IT" sz="2400" dirty="0" err="1"/>
              <a:t>depuis</a:t>
            </a:r>
            <a:r>
              <a:rPr lang="it-IT" sz="2400" dirty="0"/>
              <a:t> la </a:t>
            </a:r>
            <a:r>
              <a:rPr lang="it-IT" sz="2400" dirty="0" err="1"/>
              <a:t>naissance</a:t>
            </a:r>
            <a:r>
              <a:rPr lang="it-IT" sz="2400" dirty="0"/>
              <a:t> </a:t>
            </a:r>
            <a:r>
              <a:rPr lang="it-IT" sz="2400" dirty="0" err="1"/>
              <a:t>du</a:t>
            </a:r>
            <a:r>
              <a:rPr lang="it-IT" sz="2400" dirty="0"/>
              <a:t> </a:t>
            </a:r>
            <a:r>
              <a:rPr lang="it-IT" sz="2400" dirty="0" err="1"/>
              <a:t>philosophe</a:t>
            </a:r>
            <a:r>
              <a:rPr lang="it-IT" sz="2400" dirty="0"/>
              <a:t> </a:t>
            </a:r>
            <a:r>
              <a:rPr lang="it-IT" sz="2400" dirty="0" err="1"/>
              <a:t>manqué</a:t>
            </a:r>
            <a:r>
              <a:rPr lang="it-IT" sz="2400" dirty="0"/>
              <a:t> de </a:t>
            </a:r>
            <a:r>
              <a:rPr lang="it-IT" sz="2400" dirty="0" err="1"/>
              <a:t>Ferney</a:t>
            </a:r>
            <a:r>
              <a:rPr lang="it-IT" sz="2400" dirty="0"/>
              <a:t>, </a:t>
            </a:r>
            <a:r>
              <a:rPr lang="it-IT" sz="2400" dirty="0" err="1"/>
              <a:t>depuis</a:t>
            </a:r>
            <a:r>
              <a:rPr lang="it-IT" sz="2400" dirty="0"/>
              <a:t> l’</a:t>
            </a:r>
            <a:r>
              <a:rPr lang="it-IT" sz="2400" dirty="0" err="1"/>
              <a:t>avortement</a:t>
            </a:r>
            <a:r>
              <a:rPr lang="it-IT" sz="2400" dirty="0"/>
              <a:t> </a:t>
            </a:r>
            <a:r>
              <a:rPr lang="it-IT" sz="2400" dirty="0" err="1"/>
              <a:t>du</a:t>
            </a:r>
            <a:r>
              <a:rPr lang="it-IT" sz="2400" dirty="0"/>
              <a:t> </a:t>
            </a:r>
            <a:r>
              <a:rPr lang="it-IT" sz="2400" dirty="0" err="1"/>
              <a:t>grand</a:t>
            </a:r>
            <a:r>
              <a:rPr lang="it-IT" sz="2400" dirty="0"/>
              <a:t> Voltaire.</a:t>
            </a:r>
          </a:p>
          <a:p>
            <a:endParaRPr lang="it-IT" sz="2400" dirty="0"/>
          </a:p>
          <a:p>
            <a:r>
              <a:rPr lang="it-IT" sz="2400" dirty="0" err="1"/>
              <a:t>Cf</a:t>
            </a:r>
            <a:r>
              <a:rPr lang="it-IT" sz="2400" dirty="0"/>
              <a:t>. l’école </a:t>
            </a:r>
            <a:r>
              <a:rPr lang="it-IT" sz="2400" dirty="0" err="1"/>
              <a:t>poétique</a:t>
            </a:r>
            <a:r>
              <a:rPr lang="it-IT" sz="2400" dirty="0"/>
              <a:t> </a:t>
            </a:r>
            <a:r>
              <a:rPr lang="it-IT" sz="2400" dirty="0" err="1"/>
              <a:t>parnassienne</a:t>
            </a:r>
            <a:endParaRPr lang="it-IT" sz="2400" dirty="0"/>
          </a:p>
          <a:p>
            <a:r>
              <a:rPr lang="it-IT" sz="2400" dirty="0"/>
              <a:t>L’</a:t>
            </a:r>
            <a:r>
              <a:rPr lang="it-IT" sz="2400" dirty="0" err="1"/>
              <a:t>impersonnalité</a:t>
            </a:r>
            <a:r>
              <a:rPr lang="it-IT" sz="2400" dirty="0"/>
              <a:t>, </a:t>
            </a:r>
            <a:r>
              <a:rPr lang="it-IT" sz="2400" dirty="0" err="1"/>
              <a:t>idéal</a:t>
            </a:r>
            <a:r>
              <a:rPr lang="it-IT" sz="2400" dirty="0"/>
              <a:t> de Flaubert </a:t>
            </a:r>
            <a:r>
              <a:rPr lang="it-IT" sz="2400" dirty="0" err="1"/>
              <a:t>romancier</a:t>
            </a:r>
            <a:endParaRPr lang="it-IT" sz="2400" dirty="0"/>
          </a:p>
          <a:p>
            <a:r>
              <a:rPr lang="it-IT" sz="2400" dirty="0"/>
              <a:t>La </a:t>
            </a:r>
            <a:r>
              <a:rPr lang="it-IT" sz="2400" dirty="0" err="1"/>
              <a:t>poésie</a:t>
            </a:r>
            <a:r>
              <a:rPr lang="it-IT" sz="2400" dirty="0"/>
              <a:t> </a:t>
            </a:r>
            <a:r>
              <a:rPr lang="it-IT" sz="2400" dirty="0" err="1"/>
              <a:t>objective</a:t>
            </a:r>
            <a:r>
              <a:rPr lang="it-IT" sz="2400" dirty="0"/>
              <a:t> (Rimbaud, Lettre </a:t>
            </a:r>
            <a:r>
              <a:rPr lang="it-IT" sz="2400" dirty="0" err="1"/>
              <a:t>du</a:t>
            </a:r>
            <a:r>
              <a:rPr lang="it-IT" sz="2400" dirty="0"/>
              <a:t> </a:t>
            </a:r>
            <a:r>
              <a:rPr lang="it-IT" sz="2400" dirty="0" err="1"/>
              <a:t>voyant</a:t>
            </a:r>
            <a:r>
              <a:rPr lang="it-IT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495173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1851</Words>
  <Application>Microsoft Office PowerPoint</Application>
  <PresentationFormat>Widescreen</PresentationFormat>
  <Paragraphs>74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di Office</vt:lpstr>
      <vt:lpstr>   Isidore Ducasse, Poésies I </vt:lpstr>
      <vt:lpstr>Le paratexte et le problème du genre</vt:lpstr>
      <vt:lpstr>Reprises de la correspondance dans Poésies I  cf. Jean-Jacques Lefrère, Isidore Ducasse, Paris, Fayard, 1998, p. 540 (biographie). </vt:lpstr>
      <vt:lpstr> Extrait de la liste des thèmes et des genres littéraires à éviter : </vt:lpstr>
      <vt:lpstr>Jugements littéraires paradoxaux</vt:lpstr>
      <vt:lpstr>Contre les héros du mal…</vt:lpstr>
      <vt:lpstr>Contre les «romantiques»</vt:lpstr>
      <vt:lpstr>La réécriture</vt:lpstr>
      <vt:lpstr>La poésie impersonnelle</vt:lpstr>
      <vt:lpstr>Les Grandes-Têtes-Molles </vt:lpstr>
      <vt:lpstr> A. de Musset, Lettre à M. de Lamartine (Poésies nouvelles, 1850) </vt:lpstr>
      <vt:lpstr> A. de Musset, Lettre à M. de Lamartine (suite) </vt:lpstr>
      <vt:lpstr>Contre Musset</vt:lpstr>
      <vt:lpstr>(Pour et) contre Byron</vt:lpstr>
      <vt:lpstr> L’autocritique de Ducasse et ses ambiguïtés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Isidore Ducasse, Poésies I </dc:title>
  <dc:creator>Fabio Vasarri</dc:creator>
  <cp:lastModifiedBy>Fabio Vasarri</cp:lastModifiedBy>
  <cp:revision>7</cp:revision>
  <dcterms:created xsi:type="dcterms:W3CDTF">2020-05-03T15:08:35Z</dcterms:created>
  <dcterms:modified xsi:type="dcterms:W3CDTF">2020-05-04T10:25:07Z</dcterms:modified>
</cp:coreProperties>
</file>