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FC7004-15FB-4116-9B44-D1424FAF6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1DB0302-B3E3-4E01-85E7-D29E1C07B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F361F9-1EF0-4A80-88D5-FCD3400A8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81FE590-F0CF-4230-AD0D-131DD7706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21CA92E-08BF-4168-B2F3-15F398D04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032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73551C-AD3E-449F-BAF6-4650426EA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8AEDCC5-C825-4FDE-AA5E-A60F65CB5F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2ECEF3-548F-4014-A200-B2527B9AD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E86467-0D9D-4D3F-9C85-FC70BDA44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F4E278B-6B11-4E0B-A0AD-A079742A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24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972FD15-39CD-4BB9-B39E-3CED67DFAE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B72EB0C-6C22-4E1E-91E0-EE9D7BC3BE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9A2EA2-85BC-4908-8F38-EDC8B1B4A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3BEF2B-D0D0-41CE-8030-1064068F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2BBDD7-471D-468F-8199-29E1D364A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13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9464D-BD92-44CD-82F7-3749094FE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39DE90-3361-442F-906A-54C2491C2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3307DC-8C53-4824-BBE4-2F3179FEB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7B1C2BF-C601-4888-9AC0-888A0B9BF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C832384-61A7-4B9E-AAEB-AF7F0DFC2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1696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4D80F8-24A8-43FA-8147-38ACCAD4B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15C1070-F166-482C-9689-123CC27EA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F68A43-492F-450E-9EA9-151E199F3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98A89B-4AA3-40EA-93B8-60455C7EB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69C659-7F87-4D8F-9787-E27E43ED6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244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9888B4-CF6C-474B-9EF3-95BFFA51A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713773-7CC0-46ED-B689-D1D207220F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1E728B9-B326-4D47-A427-9656EBBD31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9241CE0-D8D3-49F9-BCC4-6D54082AF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F663B2A-74BC-47D1-BE8D-21EE133C1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0A3D5F1-E64E-43E7-B8F5-142C6F27B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09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84A270-5548-4654-92E8-1A8C2FFE5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771D607-2502-4209-A887-A9344C7A8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5F221F4-5B69-4E45-A91C-BB64D8B24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7A9937E-CABE-47C9-94B2-26AE72FF7C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61EE2E4-C1DA-4132-9ECA-AA1A5C857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993BA04-AD9C-4764-AF31-F4762204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AE616B4-7DD6-426E-BC6E-12C638B4B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1EF72C9-AF45-4C7D-AD62-3882B7524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2BB7C3-30A2-42B5-939D-183AB96E5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0A292D4-191D-4451-9608-5F3AE342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9BE11F9-5F9D-47DD-B170-BC44196F8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8405356-3299-41B3-9666-47CC708C2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18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24AA979-732E-4C9E-9296-D0134E2D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5FD5528-266A-4E27-BC64-51D11E4F1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1A55765-700F-48B5-8FB9-711F3655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8829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2C8698-7856-4CE4-A071-33B824A1A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F77B48E-1E55-401E-93F1-7B04C03AE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452D8D-954A-4A07-B340-33BA14C630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4211168-D51B-450F-9DFF-480B849A1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925E0-A9A4-4360-BBBB-A0BED44C9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E590488-793B-4E14-88B9-7830A723A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441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6F3B1B-5809-47EF-AF35-C53AD8E3A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F10931F-110D-4372-AA9E-6CA912C5DC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F6A5340-0745-4970-BDF9-8A0C5AD563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F418C1B-16C7-4C82-9F88-735C8E4CE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F13EC5-5B55-47C7-9C05-B506CADA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CEC11F9-7BE9-4A7F-B878-96A40129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621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314A02E-0E16-4776-91E5-EAB0C4D8B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32B7E7A-387A-4632-9E4F-E5488BC984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DAD14E7-2B39-4C79-8826-3C3E4E27BC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31C56-C365-49A5-9E27-0B661734BEAD}" type="datetimeFigureOut">
              <a:rPr lang="it-IT" smtClean="0"/>
              <a:t>17/05/2020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44E1D3-DF22-4461-93B1-AC0AB1766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A70865-5748-4D21-9908-88E21A909E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47061-F0E6-4788-830F-60ABE5E667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657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7BB574-04DE-402C-9208-B52BA9E0FF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dirty="0" err="1"/>
              <a:t>Isidore</a:t>
            </a:r>
            <a:r>
              <a:rPr lang="it-IT" dirty="0"/>
              <a:t> Ducasse,</a:t>
            </a:r>
            <a:br>
              <a:rPr lang="it-IT" dirty="0"/>
            </a:br>
            <a:r>
              <a:rPr lang="it-IT" i="1" dirty="0" err="1"/>
              <a:t>Poésies</a:t>
            </a:r>
            <a:r>
              <a:rPr lang="it-IT" i="1" dirty="0"/>
              <a:t> II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913530D-5DFB-4DD1-B216-5D8B898466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NB: materiale didattico per il corso magistrale di Letteratura Francese </a:t>
            </a:r>
            <a:r>
              <a:rPr lang="it-IT" dirty="0" err="1"/>
              <a:t>a.a</a:t>
            </a:r>
            <a:r>
              <a:rPr lang="it-IT" dirty="0"/>
              <a:t>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13072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CC9BFB-CA55-4736-990E-799CBFF1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Vauvenargues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AED318-0CC9-46D2-8189-00CBEE675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dirty="0" err="1"/>
              <a:t>Vers</a:t>
            </a:r>
            <a:r>
              <a:rPr lang="it-IT" dirty="0"/>
              <a:t> la fin de </a:t>
            </a:r>
            <a:r>
              <a:rPr lang="it-IT" i="1" dirty="0"/>
              <a:t>P. II</a:t>
            </a:r>
            <a:r>
              <a:rPr lang="it-IT" dirty="0"/>
              <a:t>, on </a:t>
            </a:r>
            <a:r>
              <a:rPr lang="it-IT" dirty="0" err="1"/>
              <a:t>trouve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</a:t>
            </a:r>
            <a:r>
              <a:rPr lang="it-IT" dirty="0" err="1"/>
              <a:t>réécritures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même</a:t>
            </a:r>
            <a:r>
              <a:rPr lang="it-IT" dirty="0"/>
              <a:t> </a:t>
            </a:r>
            <a:r>
              <a:rPr lang="it-IT" dirty="0" err="1"/>
              <a:t>hypotexte</a:t>
            </a:r>
            <a:r>
              <a:rPr lang="it-IT" dirty="0"/>
              <a:t>:</a:t>
            </a:r>
          </a:p>
          <a:p>
            <a:endParaRPr lang="it-IT" dirty="0"/>
          </a:p>
          <a:p>
            <a:r>
              <a:rPr lang="it-IT" dirty="0"/>
              <a:t>On ne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juger</a:t>
            </a:r>
            <a:r>
              <a:rPr lang="it-IT" dirty="0"/>
              <a:t> de la vie par une plus </a:t>
            </a:r>
            <a:r>
              <a:rPr lang="it-IT" dirty="0" err="1"/>
              <a:t>fausse</a:t>
            </a:r>
            <a:r>
              <a:rPr lang="it-IT" dirty="0"/>
              <a:t> </a:t>
            </a:r>
            <a:r>
              <a:rPr lang="it-IT" dirty="0" err="1"/>
              <a:t>règle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la </a:t>
            </a:r>
            <a:r>
              <a:rPr lang="it-IT" dirty="0" err="1"/>
              <a:t>mort</a:t>
            </a:r>
            <a:r>
              <a:rPr lang="it-IT" dirty="0"/>
              <a:t> (</a:t>
            </a:r>
            <a:r>
              <a:rPr lang="it-IT" dirty="0" err="1"/>
              <a:t>Vauvenargues</a:t>
            </a:r>
            <a:r>
              <a:rPr lang="it-IT" dirty="0"/>
              <a:t>, </a:t>
            </a:r>
            <a:r>
              <a:rPr lang="it-IT" dirty="0" err="1"/>
              <a:t>maxime</a:t>
            </a:r>
            <a:r>
              <a:rPr lang="it-IT" dirty="0"/>
              <a:t> 140).</a:t>
            </a:r>
          </a:p>
          <a:p>
            <a:endParaRPr lang="it-IT" dirty="0"/>
          </a:p>
          <a:p>
            <a:r>
              <a:rPr lang="it-IT" dirty="0"/>
              <a:t>On ne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juger</a:t>
            </a:r>
            <a:r>
              <a:rPr lang="it-IT" dirty="0"/>
              <a:t> de la </a:t>
            </a:r>
            <a:r>
              <a:rPr lang="it-IT" dirty="0" err="1"/>
              <a:t>beauté</a:t>
            </a:r>
            <a:r>
              <a:rPr lang="it-IT" dirty="0"/>
              <a:t> de la vie </a:t>
            </a:r>
            <a:r>
              <a:rPr lang="it-IT" dirty="0" err="1"/>
              <a:t>que</a:t>
            </a:r>
            <a:r>
              <a:rPr lang="it-IT" dirty="0"/>
              <a:t> par celle de la </a:t>
            </a:r>
            <a:r>
              <a:rPr lang="it-IT" dirty="0" err="1"/>
              <a:t>mort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On ne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juger</a:t>
            </a:r>
            <a:r>
              <a:rPr lang="it-IT" dirty="0"/>
              <a:t> de la </a:t>
            </a:r>
            <a:r>
              <a:rPr lang="it-IT" dirty="0" err="1"/>
              <a:t>beauté</a:t>
            </a:r>
            <a:r>
              <a:rPr lang="it-IT" dirty="0"/>
              <a:t> de la </a:t>
            </a:r>
            <a:r>
              <a:rPr lang="it-IT" dirty="0" err="1"/>
              <a:t>mort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par celle de la vie.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06179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47F516-027F-4A85-BF0E-48442452D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Poésie</a:t>
            </a:r>
            <a:r>
              <a:rPr lang="it-IT" dirty="0"/>
              <a:t> et </a:t>
            </a:r>
            <a:r>
              <a:rPr lang="it-IT" dirty="0" err="1"/>
              <a:t>philosophie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D5203A-2962-46D3-926D-2F46E6FB7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 err="1"/>
              <a:t>Rien</a:t>
            </a:r>
            <a:r>
              <a:rPr lang="it-IT" dirty="0"/>
              <a:t> n’est plus </a:t>
            </a:r>
            <a:r>
              <a:rPr lang="it-IT" dirty="0" err="1"/>
              <a:t>naturel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de lire le </a:t>
            </a:r>
            <a:r>
              <a:rPr lang="it-IT" i="1" dirty="0" err="1"/>
              <a:t>Discours</a:t>
            </a:r>
            <a:r>
              <a:rPr lang="it-IT" i="1" dirty="0"/>
              <a:t> de la </a:t>
            </a:r>
            <a:r>
              <a:rPr lang="it-IT" i="1" dirty="0" err="1"/>
              <a:t>Méthode</a:t>
            </a:r>
            <a:r>
              <a:rPr lang="it-IT" dirty="0"/>
              <a:t> </a:t>
            </a:r>
            <a:r>
              <a:rPr lang="it-IT" dirty="0" err="1"/>
              <a:t>après</a:t>
            </a:r>
            <a:r>
              <a:rPr lang="it-IT" dirty="0"/>
              <a:t> </a:t>
            </a:r>
            <a:r>
              <a:rPr lang="it-IT" dirty="0" err="1"/>
              <a:t>avoir</a:t>
            </a:r>
            <a:r>
              <a:rPr lang="it-IT" dirty="0"/>
              <a:t> </a:t>
            </a:r>
            <a:r>
              <a:rPr lang="it-IT" dirty="0" err="1"/>
              <a:t>lu</a:t>
            </a:r>
            <a:r>
              <a:rPr lang="it-IT" dirty="0"/>
              <a:t> </a:t>
            </a:r>
            <a:r>
              <a:rPr lang="it-IT" i="1" dirty="0" err="1"/>
              <a:t>Bérénice</a:t>
            </a:r>
            <a:r>
              <a:rPr lang="it-IT" dirty="0"/>
              <a:t>. </a:t>
            </a:r>
            <a:r>
              <a:rPr lang="it-IT" dirty="0" err="1"/>
              <a:t>Rien</a:t>
            </a:r>
            <a:r>
              <a:rPr lang="it-IT" dirty="0"/>
              <a:t> n’est </a:t>
            </a:r>
            <a:r>
              <a:rPr lang="it-IT" dirty="0" err="1"/>
              <a:t>moins</a:t>
            </a:r>
            <a:r>
              <a:rPr lang="it-IT" dirty="0"/>
              <a:t> </a:t>
            </a:r>
            <a:r>
              <a:rPr lang="it-IT" dirty="0" err="1"/>
              <a:t>naturel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de lire le </a:t>
            </a:r>
            <a:r>
              <a:rPr lang="it-IT" i="1" dirty="0" err="1"/>
              <a:t>Traité</a:t>
            </a:r>
            <a:r>
              <a:rPr lang="it-IT" i="1" dirty="0"/>
              <a:t> de l’</a:t>
            </a:r>
            <a:r>
              <a:rPr lang="it-IT" i="1" dirty="0" err="1"/>
              <a:t>Induction</a:t>
            </a:r>
            <a:r>
              <a:rPr lang="it-IT" dirty="0"/>
              <a:t> de </a:t>
            </a:r>
            <a:r>
              <a:rPr lang="it-IT" dirty="0" err="1"/>
              <a:t>Biéchy</a:t>
            </a:r>
            <a:r>
              <a:rPr lang="it-IT" dirty="0"/>
              <a:t>, le </a:t>
            </a:r>
            <a:r>
              <a:rPr lang="it-IT" i="1" dirty="0" err="1"/>
              <a:t>Problème</a:t>
            </a:r>
            <a:r>
              <a:rPr lang="it-IT" i="1" dirty="0"/>
              <a:t> </a:t>
            </a:r>
            <a:r>
              <a:rPr lang="it-IT" i="1" dirty="0" err="1"/>
              <a:t>du</a:t>
            </a:r>
            <a:r>
              <a:rPr lang="it-IT" i="1" dirty="0"/>
              <a:t> Mal</a:t>
            </a:r>
            <a:r>
              <a:rPr lang="it-IT" dirty="0"/>
              <a:t> de </a:t>
            </a:r>
            <a:r>
              <a:rPr lang="it-IT" dirty="0" err="1"/>
              <a:t>Naville</a:t>
            </a:r>
            <a:r>
              <a:rPr lang="it-IT" dirty="0"/>
              <a:t>, </a:t>
            </a:r>
            <a:r>
              <a:rPr lang="it-IT" dirty="0" err="1"/>
              <a:t>après</a:t>
            </a:r>
            <a:r>
              <a:rPr lang="it-IT" dirty="0"/>
              <a:t> </a:t>
            </a:r>
            <a:r>
              <a:rPr lang="it-IT" dirty="0" err="1"/>
              <a:t>avoir</a:t>
            </a:r>
            <a:r>
              <a:rPr lang="it-IT" dirty="0"/>
              <a:t> </a:t>
            </a:r>
            <a:r>
              <a:rPr lang="it-IT" dirty="0" err="1"/>
              <a:t>lu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i="1" dirty="0" err="1"/>
              <a:t>Feuilles</a:t>
            </a:r>
            <a:r>
              <a:rPr lang="it-IT" i="1" dirty="0"/>
              <a:t> d’</a:t>
            </a:r>
            <a:r>
              <a:rPr lang="it-IT" i="1" dirty="0" err="1"/>
              <a:t>Automne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i="1" dirty="0" err="1"/>
              <a:t>Contemplations</a:t>
            </a:r>
            <a:r>
              <a:rPr lang="it-IT" dirty="0"/>
              <a:t>. […]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poètes</a:t>
            </a:r>
            <a:r>
              <a:rPr lang="it-IT" dirty="0"/>
              <a:t> </a:t>
            </a:r>
            <a:r>
              <a:rPr lang="it-IT" dirty="0" err="1"/>
              <a:t>contemporains</a:t>
            </a:r>
            <a:r>
              <a:rPr lang="it-IT" dirty="0"/>
              <a:t> </a:t>
            </a:r>
            <a:r>
              <a:rPr lang="it-IT" dirty="0" err="1"/>
              <a:t>ont</a:t>
            </a:r>
            <a:r>
              <a:rPr lang="it-IT" dirty="0"/>
              <a:t> </a:t>
            </a:r>
            <a:r>
              <a:rPr lang="it-IT" dirty="0" err="1"/>
              <a:t>abusé</a:t>
            </a:r>
            <a:r>
              <a:rPr lang="it-IT" dirty="0"/>
              <a:t> de </a:t>
            </a:r>
            <a:r>
              <a:rPr lang="it-IT" dirty="0" err="1"/>
              <a:t>leur</a:t>
            </a:r>
            <a:r>
              <a:rPr lang="it-IT" dirty="0"/>
              <a:t> intelligence.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philosophes</a:t>
            </a:r>
            <a:r>
              <a:rPr lang="it-IT" dirty="0"/>
              <a:t> n’</a:t>
            </a:r>
            <a:r>
              <a:rPr lang="it-IT" dirty="0" err="1"/>
              <a:t>ont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abusé</a:t>
            </a:r>
            <a:r>
              <a:rPr lang="it-IT" dirty="0"/>
              <a:t> de la </a:t>
            </a:r>
            <a:r>
              <a:rPr lang="it-IT" dirty="0" err="1"/>
              <a:t>leur</a:t>
            </a:r>
            <a:r>
              <a:rPr lang="it-IT" dirty="0"/>
              <a:t>. Le souvenir </a:t>
            </a:r>
            <a:r>
              <a:rPr lang="it-IT" dirty="0" err="1"/>
              <a:t>des</a:t>
            </a:r>
            <a:r>
              <a:rPr lang="it-IT" dirty="0"/>
              <a:t> premiers s’</a:t>
            </a:r>
            <a:r>
              <a:rPr lang="it-IT" dirty="0" err="1"/>
              <a:t>éteindra</a:t>
            </a:r>
            <a:r>
              <a:rPr lang="it-IT" dirty="0"/>
              <a:t>.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derniers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classiques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1391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95A1B5-F77E-4B94-B61A-6F18E4663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Poésie</a:t>
            </a:r>
            <a:r>
              <a:rPr lang="it-IT" dirty="0"/>
              <a:t> et </a:t>
            </a:r>
            <a:r>
              <a:rPr lang="it-IT" dirty="0" err="1"/>
              <a:t>philosophie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CA7024-5307-4E63-B4D4-3313C29B7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Quelques</a:t>
            </a:r>
            <a:r>
              <a:rPr lang="it-IT" dirty="0"/>
              <a:t> </a:t>
            </a:r>
            <a:r>
              <a:rPr lang="it-IT" dirty="0" err="1"/>
              <a:t>philosophes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plus </a:t>
            </a:r>
            <a:r>
              <a:rPr lang="it-IT" dirty="0" err="1"/>
              <a:t>intelligents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quelques</a:t>
            </a:r>
            <a:r>
              <a:rPr lang="it-IT" dirty="0"/>
              <a:t> </a:t>
            </a:r>
            <a:r>
              <a:rPr lang="it-IT" dirty="0" err="1"/>
              <a:t>poètes</a:t>
            </a:r>
            <a:r>
              <a:rPr lang="it-IT" dirty="0"/>
              <a:t>. 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[La </a:t>
            </a:r>
            <a:r>
              <a:rPr lang="it-IT" dirty="0" err="1"/>
              <a:t>philosophie</a:t>
            </a:r>
            <a:r>
              <a:rPr lang="it-IT" dirty="0"/>
              <a:t> est </a:t>
            </a:r>
            <a:r>
              <a:rPr lang="it-IT" dirty="0" err="1"/>
              <a:t>supérieure</a:t>
            </a:r>
            <a:r>
              <a:rPr lang="it-IT" dirty="0"/>
              <a:t> à la </a:t>
            </a:r>
            <a:r>
              <a:rPr lang="it-IT" dirty="0" err="1"/>
              <a:t>poésie</a:t>
            </a:r>
            <a:r>
              <a:rPr lang="it-IT" dirty="0"/>
              <a:t>, </a:t>
            </a:r>
          </a:p>
          <a:p>
            <a:pPr marL="0" indent="0">
              <a:buNone/>
            </a:pPr>
            <a:r>
              <a:rPr lang="it-IT" dirty="0"/>
              <a:t>le </a:t>
            </a:r>
            <a:r>
              <a:rPr lang="it-IT" dirty="0" err="1"/>
              <a:t>précepte</a:t>
            </a:r>
            <a:r>
              <a:rPr lang="it-IT" dirty="0"/>
              <a:t> (la </a:t>
            </a:r>
            <a:r>
              <a:rPr lang="it-IT" dirty="0" err="1"/>
              <a:t>maxime</a:t>
            </a:r>
            <a:r>
              <a:rPr lang="it-IT" dirty="0"/>
              <a:t>, le principe moral ?) est </a:t>
            </a:r>
            <a:r>
              <a:rPr lang="it-IT" dirty="0" err="1"/>
              <a:t>supérieur</a:t>
            </a:r>
            <a:r>
              <a:rPr lang="it-IT" dirty="0"/>
              <a:t> à la </a:t>
            </a:r>
            <a:r>
              <a:rPr lang="it-IT" dirty="0" err="1"/>
              <a:t>tragédie</a:t>
            </a:r>
            <a:r>
              <a:rPr lang="it-IT" dirty="0"/>
              <a:t>].</a:t>
            </a:r>
          </a:p>
          <a:p>
            <a:endParaRPr lang="it-IT" dirty="0"/>
          </a:p>
          <a:p>
            <a:r>
              <a:rPr lang="it-IT" dirty="0" err="1"/>
              <a:t>Jusqu’à</a:t>
            </a:r>
            <a:r>
              <a:rPr lang="it-IT" dirty="0"/>
              <a:t> </a:t>
            </a:r>
            <a:r>
              <a:rPr lang="it-IT" dirty="0" err="1"/>
              <a:t>présent</a:t>
            </a:r>
            <a:r>
              <a:rPr lang="it-IT" dirty="0"/>
              <a:t>, l’on a </a:t>
            </a:r>
            <a:r>
              <a:rPr lang="it-IT" dirty="0" err="1"/>
              <a:t>décrit</a:t>
            </a:r>
            <a:r>
              <a:rPr lang="it-IT" dirty="0"/>
              <a:t> le </a:t>
            </a:r>
            <a:r>
              <a:rPr lang="it-IT" dirty="0" err="1"/>
              <a:t>malheur</a:t>
            </a:r>
            <a:r>
              <a:rPr lang="it-IT" dirty="0"/>
              <a:t>, pour </a:t>
            </a:r>
            <a:r>
              <a:rPr lang="it-IT" dirty="0" err="1"/>
              <a:t>inspirer</a:t>
            </a:r>
            <a:r>
              <a:rPr lang="it-IT" dirty="0"/>
              <a:t> la </a:t>
            </a:r>
            <a:r>
              <a:rPr lang="it-IT" dirty="0" err="1"/>
              <a:t>terreur</a:t>
            </a:r>
            <a:r>
              <a:rPr lang="it-IT" dirty="0"/>
              <a:t>, la </a:t>
            </a:r>
            <a:r>
              <a:rPr lang="it-IT" dirty="0" err="1"/>
              <a:t>pitié</a:t>
            </a:r>
            <a:r>
              <a:rPr lang="it-IT" dirty="0"/>
              <a:t>. Je </a:t>
            </a:r>
            <a:r>
              <a:rPr lang="it-IT" dirty="0" err="1"/>
              <a:t>décrirai</a:t>
            </a:r>
            <a:r>
              <a:rPr lang="it-IT" dirty="0"/>
              <a:t> le </a:t>
            </a:r>
            <a:r>
              <a:rPr lang="it-IT" dirty="0" err="1"/>
              <a:t>bonheur</a:t>
            </a:r>
            <a:r>
              <a:rPr lang="it-IT" dirty="0"/>
              <a:t> pour </a:t>
            </a:r>
            <a:r>
              <a:rPr lang="it-IT" dirty="0" err="1"/>
              <a:t>inspirer</a:t>
            </a:r>
            <a:r>
              <a:rPr lang="it-IT" dirty="0"/>
              <a:t> </a:t>
            </a:r>
            <a:r>
              <a:rPr lang="it-IT" dirty="0" err="1"/>
              <a:t>leurs</a:t>
            </a:r>
            <a:r>
              <a:rPr lang="it-IT" dirty="0"/>
              <a:t> </a:t>
            </a:r>
            <a:r>
              <a:rPr lang="it-IT" dirty="0" err="1"/>
              <a:t>contraires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861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38A2C6-4F46-46F2-BB40-BDBFA9C78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Tics</a:t>
            </a:r>
            <a:r>
              <a:rPr lang="it-IT" dirty="0"/>
              <a:t>, </a:t>
            </a:r>
            <a:r>
              <a:rPr lang="it-IT" dirty="0" err="1"/>
              <a:t>tics</a:t>
            </a:r>
            <a:r>
              <a:rPr lang="it-IT" dirty="0"/>
              <a:t>, et </a:t>
            </a:r>
            <a:r>
              <a:rPr lang="it-IT" dirty="0" err="1"/>
              <a:t>tics</a:t>
            </a:r>
            <a:r>
              <a:rPr lang="it-IT" dirty="0"/>
              <a:t>…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DC61A1-E87B-40CA-A7B0-26C93297B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La </a:t>
            </a:r>
            <a:r>
              <a:rPr lang="it-IT" dirty="0" err="1"/>
              <a:t>poésie</a:t>
            </a:r>
            <a:r>
              <a:rPr lang="it-IT" dirty="0"/>
              <a:t> </a:t>
            </a:r>
            <a:r>
              <a:rPr lang="it-IT" dirty="0" err="1"/>
              <a:t>doit</a:t>
            </a:r>
            <a:r>
              <a:rPr lang="it-IT" dirty="0"/>
              <a:t>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faite</a:t>
            </a:r>
            <a:r>
              <a:rPr lang="it-IT" dirty="0"/>
              <a:t> par </a:t>
            </a:r>
            <a:r>
              <a:rPr lang="it-IT" dirty="0" err="1"/>
              <a:t>tous</a:t>
            </a:r>
            <a:r>
              <a:rPr lang="it-IT" dirty="0"/>
              <a:t>. Non par un. </a:t>
            </a:r>
            <a:r>
              <a:rPr lang="it-IT" dirty="0" err="1"/>
              <a:t>Pauvre</a:t>
            </a:r>
            <a:r>
              <a:rPr lang="it-IT" dirty="0"/>
              <a:t> Hugo ! </a:t>
            </a:r>
            <a:r>
              <a:rPr lang="it-IT" dirty="0" err="1"/>
              <a:t>Pauvre</a:t>
            </a:r>
            <a:r>
              <a:rPr lang="it-IT" dirty="0"/>
              <a:t> </a:t>
            </a:r>
            <a:r>
              <a:rPr lang="it-IT" dirty="0" err="1"/>
              <a:t>Racine</a:t>
            </a:r>
            <a:r>
              <a:rPr lang="it-IT" dirty="0"/>
              <a:t> ! </a:t>
            </a:r>
            <a:r>
              <a:rPr lang="it-IT" dirty="0" err="1"/>
              <a:t>Pauvre</a:t>
            </a:r>
            <a:r>
              <a:rPr lang="it-IT" dirty="0"/>
              <a:t> </a:t>
            </a:r>
            <a:r>
              <a:rPr lang="it-IT" dirty="0" err="1"/>
              <a:t>Coppée</a:t>
            </a:r>
            <a:r>
              <a:rPr lang="it-IT" dirty="0"/>
              <a:t> ! </a:t>
            </a:r>
            <a:r>
              <a:rPr lang="it-IT" dirty="0" err="1"/>
              <a:t>Pauvre</a:t>
            </a:r>
            <a:r>
              <a:rPr lang="it-IT" dirty="0"/>
              <a:t> </a:t>
            </a:r>
            <a:r>
              <a:rPr lang="it-IT" dirty="0" err="1"/>
              <a:t>Corneille</a:t>
            </a:r>
            <a:r>
              <a:rPr lang="it-IT" dirty="0"/>
              <a:t> ! </a:t>
            </a:r>
            <a:r>
              <a:rPr lang="it-IT" dirty="0" err="1"/>
              <a:t>Pauvre</a:t>
            </a:r>
            <a:r>
              <a:rPr lang="it-IT" dirty="0"/>
              <a:t> </a:t>
            </a:r>
            <a:r>
              <a:rPr lang="it-IT" dirty="0" err="1"/>
              <a:t>Boileau</a:t>
            </a:r>
            <a:r>
              <a:rPr lang="it-IT" dirty="0"/>
              <a:t> ! </a:t>
            </a:r>
            <a:r>
              <a:rPr lang="it-IT" dirty="0" err="1"/>
              <a:t>Pauvre</a:t>
            </a:r>
            <a:r>
              <a:rPr lang="it-IT" dirty="0"/>
              <a:t> </a:t>
            </a:r>
            <a:r>
              <a:rPr lang="it-IT" dirty="0" err="1"/>
              <a:t>Scarron</a:t>
            </a:r>
            <a:r>
              <a:rPr lang="it-IT" dirty="0"/>
              <a:t> ! </a:t>
            </a:r>
            <a:r>
              <a:rPr lang="it-IT" dirty="0" err="1"/>
              <a:t>Tics</a:t>
            </a:r>
            <a:r>
              <a:rPr lang="it-IT" dirty="0"/>
              <a:t>, </a:t>
            </a:r>
            <a:r>
              <a:rPr lang="it-IT" dirty="0" err="1"/>
              <a:t>tics</a:t>
            </a:r>
            <a:r>
              <a:rPr lang="it-IT" dirty="0"/>
              <a:t>, et </a:t>
            </a:r>
            <a:r>
              <a:rPr lang="it-IT" dirty="0" err="1"/>
              <a:t>tics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[</a:t>
            </a:r>
            <a:r>
              <a:rPr lang="it-IT" dirty="0" err="1"/>
              <a:t>Phrase</a:t>
            </a:r>
            <a:r>
              <a:rPr lang="it-IT" dirty="0"/>
              <a:t> </a:t>
            </a:r>
            <a:r>
              <a:rPr lang="it-IT" dirty="0" err="1"/>
              <a:t>célèbre</a:t>
            </a:r>
            <a:r>
              <a:rPr lang="it-IT" dirty="0"/>
              <a:t>. Apologie de la </a:t>
            </a:r>
            <a:r>
              <a:rPr lang="it-IT" dirty="0" err="1"/>
              <a:t>poésie</a:t>
            </a:r>
            <a:r>
              <a:rPr lang="it-IT" dirty="0"/>
              <a:t> </a:t>
            </a:r>
            <a:r>
              <a:rPr lang="it-IT" dirty="0" err="1"/>
              <a:t>impersonnelle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collective</a:t>
            </a:r>
            <a:r>
              <a:rPr lang="it-IT" dirty="0"/>
              <a:t> </a:t>
            </a:r>
            <a:r>
              <a:rPr lang="it-IT" dirty="0" err="1"/>
              <a:t>selon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surréalistes</a:t>
            </a:r>
            <a:r>
              <a:rPr lang="it-IT" dirty="0"/>
              <a:t>; </a:t>
            </a:r>
            <a:r>
              <a:rPr lang="it-IT" dirty="0" err="1"/>
              <a:t>liée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à la technique de la </a:t>
            </a:r>
            <a:r>
              <a:rPr lang="it-IT" dirty="0" err="1"/>
              <a:t>réécriture</a:t>
            </a:r>
            <a:r>
              <a:rPr lang="it-IT" dirty="0"/>
              <a:t>, qui suppose </a:t>
            </a:r>
            <a:r>
              <a:rPr lang="it-IT" dirty="0" err="1"/>
              <a:t>plusieurs</a:t>
            </a:r>
            <a:r>
              <a:rPr lang="it-IT" dirty="0"/>
              <a:t> </a:t>
            </a:r>
            <a:r>
              <a:rPr lang="it-IT" dirty="0" err="1"/>
              <a:t>auteurs</a:t>
            </a:r>
            <a:r>
              <a:rPr lang="it-IT" dirty="0"/>
              <a:t>].</a:t>
            </a:r>
          </a:p>
          <a:p>
            <a:r>
              <a:rPr lang="it-IT" dirty="0"/>
              <a:t>[Liste: </a:t>
            </a:r>
            <a:r>
              <a:rPr lang="it-IT" dirty="0" err="1"/>
              <a:t>hétéroclite</a:t>
            </a:r>
            <a:r>
              <a:rPr lang="it-IT" dirty="0"/>
              <a:t>, </a:t>
            </a:r>
            <a:r>
              <a:rPr lang="it-IT" dirty="0" err="1"/>
              <a:t>auteurs</a:t>
            </a:r>
            <a:r>
              <a:rPr lang="it-IT" dirty="0"/>
              <a:t> </a:t>
            </a:r>
            <a:r>
              <a:rPr lang="it-IT" dirty="0" err="1"/>
              <a:t>classiques</a:t>
            </a:r>
            <a:r>
              <a:rPr lang="it-IT" dirty="0"/>
              <a:t> et </a:t>
            </a:r>
            <a:r>
              <a:rPr lang="it-IT" dirty="0" err="1"/>
              <a:t>romantiques</a:t>
            </a:r>
            <a:r>
              <a:rPr lang="it-IT" dirty="0"/>
              <a:t>. Ducasse </a:t>
            </a:r>
            <a:r>
              <a:rPr lang="it-IT" dirty="0" err="1"/>
              <a:t>vise</a:t>
            </a:r>
            <a:r>
              <a:rPr lang="it-IT" dirty="0"/>
              <a:t> la </a:t>
            </a:r>
            <a:r>
              <a:rPr lang="it-IT" dirty="0" err="1"/>
              <a:t>littérature</a:t>
            </a:r>
            <a:r>
              <a:rPr lang="it-IT" dirty="0"/>
              <a:t> en </a:t>
            </a:r>
            <a:r>
              <a:rPr lang="it-IT" dirty="0" err="1"/>
              <a:t>général</a:t>
            </a:r>
            <a:r>
              <a:rPr lang="it-IT" dirty="0"/>
              <a:t>].</a:t>
            </a:r>
          </a:p>
        </p:txBody>
      </p:sp>
    </p:spTree>
    <p:extLst>
      <p:ext uri="{BB962C8B-B14F-4D97-AF65-F5344CB8AC3E}">
        <p14:creationId xmlns:p14="http://schemas.microsoft.com/office/powerpoint/2010/main" val="2512210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397B9F-CA37-4A92-A52C-3CB6F0F12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Structure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2655E8-5480-463D-9193-B148A46C3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err="1"/>
              <a:t>Presque</a:t>
            </a:r>
            <a:r>
              <a:rPr lang="it-IT" dirty="0"/>
              <a:t> la </a:t>
            </a:r>
            <a:r>
              <a:rPr lang="it-IT" dirty="0" err="1"/>
              <a:t>moitié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texte de </a:t>
            </a:r>
            <a:r>
              <a:rPr lang="it-IT" i="1" dirty="0" err="1"/>
              <a:t>Poésies</a:t>
            </a:r>
            <a:r>
              <a:rPr lang="it-IT" i="1" dirty="0"/>
              <a:t> II</a:t>
            </a:r>
            <a:r>
              <a:rPr lang="it-IT" dirty="0"/>
              <a:t> consiste en </a:t>
            </a:r>
            <a:r>
              <a:rPr lang="it-IT" dirty="0" err="1"/>
              <a:t>réécritures</a:t>
            </a:r>
            <a:r>
              <a:rPr lang="it-IT" dirty="0"/>
              <a:t> de </a:t>
            </a:r>
            <a:r>
              <a:rPr lang="it-IT" dirty="0" err="1"/>
              <a:t>maximes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de pensées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moralistes</a:t>
            </a:r>
            <a:r>
              <a:rPr lang="it-IT" dirty="0"/>
              <a:t> </a:t>
            </a:r>
            <a:r>
              <a:rPr lang="it-IT" dirty="0" err="1"/>
              <a:t>français</a:t>
            </a:r>
            <a:r>
              <a:rPr lang="it-IT" dirty="0"/>
              <a:t>, </a:t>
            </a:r>
            <a:r>
              <a:rPr lang="it-IT" dirty="0" err="1"/>
              <a:t>notamment</a:t>
            </a:r>
            <a:r>
              <a:rPr lang="it-IT" dirty="0"/>
              <a:t> de Pascal, La </a:t>
            </a:r>
            <a:r>
              <a:rPr lang="it-IT" dirty="0" err="1"/>
              <a:t>Rochefoucauld</a:t>
            </a:r>
            <a:r>
              <a:rPr lang="it-IT" dirty="0"/>
              <a:t> (</a:t>
            </a:r>
            <a:r>
              <a:rPr lang="it-IT" dirty="0" err="1"/>
              <a:t>XVIIe</a:t>
            </a:r>
            <a:r>
              <a:rPr lang="it-IT" dirty="0"/>
              <a:t> s., </a:t>
            </a:r>
            <a:r>
              <a:rPr lang="it-IT" dirty="0" err="1"/>
              <a:t>pessimisme</a:t>
            </a:r>
            <a:r>
              <a:rPr lang="it-IT" dirty="0"/>
              <a:t>) et </a:t>
            </a:r>
            <a:r>
              <a:rPr lang="it-IT" dirty="0" err="1"/>
              <a:t>Vauvenargues</a:t>
            </a:r>
            <a:r>
              <a:rPr lang="it-IT" dirty="0"/>
              <a:t> (</a:t>
            </a:r>
            <a:r>
              <a:rPr lang="it-IT" dirty="0" err="1"/>
              <a:t>XVIIIe</a:t>
            </a:r>
            <a:r>
              <a:rPr lang="it-IT" dirty="0"/>
              <a:t> s., plus «</a:t>
            </a:r>
            <a:r>
              <a:rPr lang="it-IT" dirty="0" err="1"/>
              <a:t>optimiste</a:t>
            </a:r>
            <a:r>
              <a:rPr lang="it-IT" dirty="0"/>
              <a:t>» ).</a:t>
            </a:r>
          </a:p>
          <a:p>
            <a:endParaRPr lang="it-IT" dirty="0"/>
          </a:p>
          <a:p>
            <a:pPr algn="ctr"/>
            <a:r>
              <a:rPr lang="it-IT" dirty="0" err="1"/>
              <a:t>Structure</a:t>
            </a:r>
            <a:r>
              <a:rPr lang="it-IT" dirty="0"/>
              <a:t> (</a:t>
            </a:r>
            <a:r>
              <a:rPr lang="it-IT" dirty="0" err="1"/>
              <a:t>symétrie</a:t>
            </a:r>
            <a:r>
              <a:rPr lang="it-IT" dirty="0"/>
              <a:t>) :</a:t>
            </a:r>
          </a:p>
          <a:p>
            <a:r>
              <a:rPr lang="it-IT" dirty="0"/>
              <a:t>(</a:t>
            </a:r>
            <a:r>
              <a:rPr lang="it-IT" dirty="0" err="1"/>
              <a:t>début</a:t>
            </a:r>
            <a:r>
              <a:rPr lang="it-IT" dirty="0"/>
              <a:t>) </a:t>
            </a:r>
            <a:r>
              <a:rPr lang="it-IT" dirty="0" err="1"/>
              <a:t>Vauvenargues</a:t>
            </a:r>
            <a:r>
              <a:rPr lang="it-IT" dirty="0"/>
              <a:t> + Pascal</a:t>
            </a:r>
          </a:p>
          <a:p>
            <a:r>
              <a:rPr lang="it-IT" dirty="0"/>
              <a:t>(milieu) La </a:t>
            </a:r>
            <a:r>
              <a:rPr lang="it-IT" dirty="0" err="1"/>
              <a:t>Rochefoucauld</a:t>
            </a:r>
            <a:endParaRPr lang="it-IT" dirty="0"/>
          </a:p>
          <a:p>
            <a:r>
              <a:rPr lang="it-IT" dirty="0"/>
              <a:t>(fin) Pascal + </a:t>
            </a:r>
            <a:r>
              <a:rPr lang="it-IT" dirty="0" err="1"/>
              <a:t>Vauvenargues</a:t>
            </a:r>
            <a:r>
              <a:rPr lang="it-IT" dirty="0"/>
              <a:t>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7622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75296A-D7E7-4B6E-BA8D-E81C6F76D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Le </a:t>
            </a:r>
            <a:r>
              <a:rPr lang="it-IT" dirty="0" err="1"/>
              <a:t>plagiat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7E1F63-0001-4CBA-A32F-C030CC9EE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dirty="0"/>
              <a:t>Le </a:t>
            </a:r>
            <a:r>
              <a:rPr lang="it-IT" dirty="0" err="1"/>
              <a:t>plagiat</a:t>
            </a:r>
            <a:r>
              <a:rPr lang="it-IT" dirty="0"/>
              <a:t> est nécessaire. Le </a:t>
            </a:r>
            <a:r>
              <a:rPr lang="it-IT" dirty="0" err="1"/>
              <a:t>progrès</a:t>
            </a:r>
            <a:r>
              <a:rPr lang="it-IT" dirty="0"/>
              <a:t> l’</a:t>
            </a:r>
            <a:r>
              <a:rPr lang="it-IT" dirty="0" err="1"/>
              <a:t>implique</a:t>
            </a:r>
            <a:r>
              <a:rPr lang="it-IT" dirty="0"/>
              <a:t>. Il serre de </a:t>
            </a:r>
            <a:r>
              <a:rPr lang="it-IT" dirty="0" err="1"/>
              <a:t>près</a:t>
            </a:r>
            <a:r>
              <a:rPr lang="it-IT" dirty="0"/>
              <a:t> la </a:t>
            </a:r>
            <a:r>
              <a:rPr lang="it-IT" dirty="0" err="1"/>
              <a:t>phrase</a:t>
            </a:r>
            <a:r>
              <a:rPr lang="it-IT" dirty="0"/>
              <a:t> d’un </a:t>
            </a:r>
            <a:r>
              <a:rPr lang="it-IT" dirty="0" err="1"/>
              <a:t>auteur</a:t>
            </a:r>
            <a:r>
              <a:rPr lang="it-IT" dirty="0"/>
              <a:t>, se </a:t>
            </a:r>
            <a:r>
              <a:rPr lang="it-IT" dirty="0" err="1"/>
              <a:t>sert</a:t>
            </a:r>
            <a:r>
              <a:rPr lang="it-IT" dirty="0"/>
              <a:t> de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expressions</a:t>
            </a:r>
            <a:r>
              <a:rPr lang="it-IT" dirty="0"/>
              <a:t>, </a:t>
            </a:r>
            <a:r>
              <a:rPr lang="it-IT" dirty="0" err="1"/>
              <a:t>efface</a:t>
            </a:r>
            <a:r>
              <a:rPr lang="it-IT" dirty="0"/>
              <a:t> une </a:t>
            </a:r>
            <a:r>
              <a:rPr lang="it-IT" dirty="0" err="1"/>
              <a:t>idée</a:t>
            </a:r>
            <a:r>
              <a:rPr lang="it-IT" dirty="0"/>
              <a:t> </a:t>
            </a:r>
            <a:r>
              <a:rPr lang="it-IT" dirty="0" err="1"/>
              <a:t>fausse</a:t>
            </a:r>
            <a:r>
              <a:rPr lang="it-IT" dirty="0"/>
              <a:t>, la </a:t>
            </a:r>
            <a:r>
              <a:rPr lang="it-IT" dirty="0" err="1"/>
              <a:t>remplace</a:t>
            </a:r>
            <a:r>
              <a:rPr lang="it-IT" dirty="0"/>
              <a:t> par l’</a:t>
            </a:r>
            <a:r>
              <a:rPr lang="it-IT" dirty="0" err="1"/>
              <a:t>idée</a:t>
            </a:r>
            <a:r>
              <a:rPr lang="it-IT" dirty="0"/>
              <a:t> </a:t>
            </a:r>
            <a:r>
              <a:rPr lang="it-IT" dirty="0" err="1"/>
              <a:t>juste</a:t>
            </a:r>
            <a:r>
              <a:rPr lang="it-IT" dirty="0"/>
              <a:t>.</a:t>
            </a:r>
          </a:p>
          <a:p>
            <a:r>
              <a:rPr lang="it-IT" dirty="0"/>
              <a:t>Une </a:t>
            </a:r>
            <a:r>
              <a:rPr lang="it-IT" dirty="0" err="1"/>
              <a:t>maxime</a:t>
            </a:r>
            <a:r>
              <a:rPr lang="it-IT" dirty="0"/>
              <a:t>, pour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bien</a:t>
            </a:r>
            <a:r>
              <a:rPr lang="it-IT" dirty="0"/>
              <a:t> </a:t>
            </a:r>
            <a:r>
              <a:rPr lang="it-IT" dirty="0" err="1"/>
              <a:t>faite</a:t>
            </a:r>
            <a:r>
              <a:rPr lang="it-IT" dirty="0"/>
              <a:t>, ne </a:t>
            </a:r>
            <a:r>
              <a:rPr lang="it-IT" dirty="0" err="1"/>
              <a:t>demande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à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corrigée</a:t>
            </a:r>
            <a:r>
              <a:rPr lang="it-IT" dirty="0"/>
              <a:t>. Elle </a:t>
            </a:r>
            <a:r>
              <a:rPr lang="it-IT" dirty="0" err="1"/>
              <a:t>demande</a:t>
            </a:r>
            <a:r>
              <a:rPr lang="it-IT" dirty="0"/>
              <a:t> à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développée</a:t>
            </a:r>
            <a:r>
              <a:rPr lang="it-IT" dirty="0"/>
              <a:t>.</a:t>
            </a:r>
          </a:p>
          <a:p>
            <a:pPr marL="0" indent="0">
              <a:buNone/>
            </a:pPr>
            <a:r>
              <a:rPr lang="it-IT" dirty="0"/>
              <a:t>Un </a:t>
            </a:r>
            <a:r>
              <a:rPr lang="it-IT" dirty="0" err="1"/>
              <a:t>pion</a:t>
            </a:r>
            <a:r>
              <a:rPr lang="it-IT" dirty="0"/>
              <a:t> [</a:t>
            </a:r>
            <a:r>
              <a:rPr lang="it-IT" dirty="0" err="1"/>
              <a:t>surveillant</a:t>
            </a:r>
            <a:r>
              <a:rPr lang="it-IT" dirty="0"/>
              <a:t> </a:t>
            </a:r>
            <a:r>
              <a:rPr lang="it-IT" dirty="0" err="1"/>
              <a:t>scolaire</a:t>
            </a:r>
            <a:r>
              <a:rPr lang="it-IT" dirty="0"/>
              <a:t>] </a:t>
            </a:r>
            <a:r>
              <a:rPr lang="it-IT" dirty="0" err="1"/>
              <a:t>pourrait</a:t>
            </a:r>
            <a:r>
              <a:rPr lang="it-IT" dirty="0"/>
              <a:t> se </a:t>
            </a:r>
            <a:r>
              <a:rPr lang="it-IT" dirty="0" err="1"/>
              <a:t>faire</a:t>
            </a:r>
            <a:r>
              <a:rPr lang="it-IT" dirty="0"/>
              <a:t> un </a:t>
            </a:r>
            <a:r>
              <a:rPr lang="it-IT" dirty="0" err="1"/>
              <a:t>bagage</a:t>
            </a:r>
            <a:r>
              <a:rPr lang="it-IT" dirty="0"/>
              <a:t> </a:t>
            </a:r>
            <a:r>
              <a:rPr lang="it-IT" dirty="0" err="1"/>
              <a:t>littéraire</a:t>
            </a:r>
            <a:r>
              <a:rPr lang="it-IT" dirty="0"/>
              <a:t>, en </a:t>
            </a:r>
            <a:r>
              <a:rPr lang="it-IT" dirty="0" err="1"/>
              <a:t>disant</a:t>
            </a:r>
            <a:r>
              <a:rPr lang="it-IT" dirty="0"/>
              <a:t> le </a:t>
            </a:r>
            <a:r>
              <a:rPr lang="it-IT" dirty="0" err="1"/>
              <a:t>contraire</a:t>
            </a:r>
            <a:r>
              <a:rPr lang="it-IT" dirty="0"/>
              <a:t> de ce </a:t>
            </a:r>
            <a:r>
              <a:rPr lang="it-IT" dirty="0" err="1"/>
              <a:t>qu’ont</a:t>
            </a:r>
            <a:r>
              <a:rPr lang="it-IT" dirty="0"/>
              <a:t> </a:t>
            </a:r>
            <a:r>
              <a:rPr lang="it-IT" dirty="0" err="1"/>
              <a:t>dit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poètes</a:t>
            </a:r>
            <a:r>
              <a:rPr lang="it-IT" dirty="0"/>
              <a:t> de ce siècle. Il </a:t>
            </a:r>
            <a:r>
              <a:rPr lang="it-IT" dirty="0" err="1"/>
              <a:t>remplacerait</a:t>
            </a:r>
            <a:r>
              <a:rPr lang="it-IT" dirty="0"/>
              <a:t> </a:t>
            </a:r>
            <a:r>
              <a:rPr lang="it-IT" dirty="0" err="1"/>
              <a:t>leurs</a:t>
            </a:r>
            <a:r>
              <a:rPr lang="it-IT" dirty="0"/>
              <a:t> </a:t>
            </a:r>
            <a:r>
              <a:rPr lang="it-IT" dirty="0" err="1"/>
              <a:t>affirmations</a:t>
            </a:r>
            <a:r>
              <a:rPr lang="it-IT" dirty="0"/>
              <a:t> par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négations</a:t>
            </a:r>
            <a:r>
              <a:rPr lang="it-IT" dirty="0"/>
              <a:t>. </a:t>
            </a:r>
            <a:r>
              <a:rPr lang="it-IT" dirty="0" err="1"/>
              <a:t>Réciproquement</a:t>
            </a:r>
            <a:r>
              <a:rPr lang="it-IT" dirty="0"/>
              <a:t>. </a:t>
            </a:r>
            <a:r>
              <a:rPr lang="it-IT" dirty="0" err="1"/>
              <a:t>S’il</a:t>
            </a:r>
            <a:r>
              <a:rPr lang="it-IT" dirty="0"/>
              <a:t> est </a:t>
            </a:r>
            <a:r>
              <a:rPr lang="it-IT" dirty="0" err="1"/>
              <a:t>ridicule</a:t>
            </a:r>
            <a:r>
              <a:rPr lang="it-IT" dirty="0"/>
              <a:t> d’</a:t>
            </a:r>
            <a:r>
              <a:rPr lang="it-IT" dirty="0" err="1"/>
              <a:t>attaquer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premiers </a:t>
            </a:r>
            <a:r>
              <a:rPr lang="it-IT" dirty="0" err="1"/>
              <a:t>principes</a:t>
            </a:r>
            <a:r>
              <a:rPr lang="it-IT" dirty="0"/>
              <a:t>, il est plus </a:t>
            </a:r>
            <a:r>
              <a:rPr lang="it-IT" dirty="0" err="1"/>
              <a:t>ridicule</a:t>
            </a:r>
            <a:r>
              <a:rPr lang="it-IT" dirty="0"/>
              <a:t> de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défendre</a:t>
            </a:r>
            <a:r>
              <a:rPr lang="it-IT" dirty="0"/>
              <a:t> </a:t>
            </a:r>
            <a:r>
              <a:rPr lang="it-IT" dirty="0" err="1"/>
              <a:t>contre</a:t>
            </a:r>
            <a:r>
              <a:rPr lang="it-IT" dirty="0"/>
              <a:t>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mêmes</a:t>
            </a:r>
            <a:r>
              <a:rPr lang="it-IT" dirty="0"/>
              <a:t> </a:t>
            </a:r>
            <a:r>
              <a:rPr lang="it-IT" dirty="0" err="1"/>
              <a:t>attaques</a:t>
            </a:r>
            <a:r>
              <a:rPr lang="it-IT" dirty="0"/>
              <a:t>. Je ne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défendrai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.</a:t>
            </a:r>
          </a:p>
          <a:p>
            <a:pPr marL="0" indent="0">
              <a:buNone/>
            </a:pPr>
            <a:r>
              <a:rPr lang="it-IT" dirty="0"/>
              <a:t>[</a:t>
            </a:r>
            <a:r>
              <a:rPr lang="it-IT" dirty="0" err="1"/>
              <a:t>Donc</a:t>
            </a:r>
            <a:r>
              <a:rPr lang="it-IT" dirty="0"/>
              <a:t>, Il ne s’</a:t>
            </a:r>
            <a:r>
              <a:rPr lang="it-IT" dirty="0" err="1"/>
              <a:t>agit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tout </a:t>
            </a:r>
            <a:r>
              <a:rPr lang="it-IT" dirty="0" err="1"/>
              <a:t>simplement</a:t>
            </a:r>
            <a:r>
              <a:rPr lang="it-IT" dirty="0"/>
              <a:t> d’</a:t>
            </a:r>
            <a:r>
              <a:rPr lang="it-IT" dirty="0" err="1"/>
              <a:t>affirmer</a:t>
            </a:r>
            <a:r>
              <a:rPr lang="it-IT" dirty="0"/>
              <a:t> le </a:t>
            </a:r>
            <a:r>
              <a:rPr lang="it-IT" dirty="0" err="1"/>
              <a:t>contraire</a:t>
            </a:r>
            <a:r>
              <a:rPr lang="it-IT" dirty="0"/>
              <a:t> d’une </a:t>
            </a:r>
            <a:r>
              <a:rPr lang="it-IT" dirty="0" err="1"/>
              <a:t>maxime</a:t>
            </a:r>
            <a:r>
              <a:rPr lang="it-IT" dirty="0"/>
              <a:t>, mais de la </a:t>
            </a:r>
            <a:r>
              <a:rPr lang="it-IT" dirty="0" err="1"/>
              <a:t>développer</a:t>
            </a:r>
            <a:r>
              <a:rPr lang="it-IT" dirty="0"/>
              <a:t>]. 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7639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566D33-9685-4407-8016-7FF8AA438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Réécriture</a:t>
            </a:r>
            <a:r>
              <a:rPr lang="it-IT" dirty="0"/>
              <a:t> et </a:t>
            </a:r>
            <a:r>
              <a:rPr lang="it-IT" dirty="0" err="1"/>
              <a:t>plagiat</a:t>
            </a:r>
            <a:r>
              <a:rPr lang="it-IT" dirty="0"/>
              <a:t> (Dante)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754E70-52F7-4062-994E-9EF92A732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it-IT" dirty="0" err="1"/>
              <a:t>Exemple</a:t>
            </a:r>
            <a:r>
              <a:rPr lang="it-IT" dirty="0"/>
              <a:t> </a:t>
            </a:r>
            <a:r>
              <a:rPr lang="it-IT" dirty="0" err="1"/>
              <a:t>simple</a:t>
            </a:r>
            <a:r>
              <a:rPr lang="it-IT" dirty="0"/>
              <a:t>, </a:t>
            </a:r>
            <a:r>
              <a:rPr lang="it-IT" dirty="0" err="1"/>
              <a:t>antiphrastique</a:t>
            </a:r>
            <a:r>
              <a:rPr lang="it-IT" dirty="0"/>
              <a:t> : </a:t>
            </a:r>
          </a:p>
          <a:p>
            <a:endParaRPr lang="it-IT" dirty="0"/>
          </a:p>
          <a:p>
            <a:r>
              <a:rPr lang="it-IT" dirty="0"/>
              <a:t>Lasciate ogni speranza, voi che entrate, Dante, </a:t>
            </a:r>
            <a:r>
              <a:rPr lang="it-IT" i="1" dirty="0"/>
              <a:t>Inferno</a:t>
            </a:r>
            <a:r>
              <a:rPr lang="it-IT" dirty="0"/>
              <a:t>, III, 9.</a:t>
            </a:r>
          </a:p>
          <a:p>
            <a:endParaRPr lang="it-IT" dirty="0"/>
          </a:p>
          <a:p>
            <a:r>
              <a:rPr lang="it-IT" dirty="0" err="1"/>
              <a:t>Vous</a:t>
            </a:r>
            <a:r>
              <a:rPr lang="it-IT" dirty="0"/>
              <a:t>, qui </a:t>
            </a:r>
            <a:r>
              <a:rPr lang="it-IT" dirty="0" err="1"/>
              <a:t>entrez</a:t>
            </a:r>
            <a:r>
              <a:rPr lang="it-IT" dirty="0"/>
              <a:t>, </a:t>
            </a:r>
            <a:r>
              <a:rPr lang="it-IT" dirty="0" err="1"/>
              <a:t>laissez</a:t>
            </a:r>
            <a:r>
              <a:rPr lang="it-IT" dirty="0"/>
              <a:t> tout </a:t>
            </a:r>
            <a:r>
              <a:rPr lang="it-IT" dirty="0" err="1"/>
              <a:t>désespoir</a:t>
            </a:r>
            <a:r>
              <a:rPr lang="it-IT" dirty="0"/>
              <a:t> (</a:t>
            </a:r>
            <a:r>
              <a:rPr lang="it-IT" i="1" dirty="0" err="1"/>
              <a:t>Poésies</a:t>
            </a:r>
            <a:r>
              <a:rPr lang="it-IT" i="1" dirty="0"/>
              <a:t> II</a:t>
            </a:r>
            <a:r>
              <a:rPr lang="it-IT" dirty="0"/>
              <a:t>).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err="1"/>
              <a:t>Cf</a:t>
            </a:r>
            <a:r>
              <a:rPr lang="it-IT" dirty="0"/>
              <a:t>.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r>
              <a:rPr lang="it-IT" dirty="0"/>
              <a:t>, III, 5 (</a:t>
            </a:r>
            <a:r>
              <a:rPr lang="it-IT" dirty="0" err="1"/>
              <a:t>strophe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lupanar</a:t>
            </a:r>
            <a:r>
              <a:rPr lang="it-IT" dirty="0"/>
              <a:t>, </a:t>
            </a:r>
            <a:r>
              <a:rPr lang="it-IT" dirty="0" err="1"/>
              <a:t>inscription</a:t>
            </a:r>
            <a:r>
              <a:rPr lang="it-IT" dirty="0"/>
              <a:t>: « </a:t>
            </a:r>
            <a:r>
              <a:rPr lang="it-IT" dirty="0" err="1"/>
              <a:t>Vous</a:t>
            </a:r>
            <a:r>
              <a:rPr lang="it-IT" dirty="0"/>
              <a:t>, qui </a:t>
            </a:r>
            <a:r>
              <a:rPr lang="it-IT" dirty="0" err="1"/>
              <a:t>passez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ce </a:t>
            </a:r>
            <a:r>
              <a:rPr lang="it-IT" dirty="0" err="1"/>
              <a:t>pont</a:t>
            </a:r>
            <a:r>
              <a:rPr lang="it-IT" dirty="0"/>
              <a:t>, </a:t>
            </a:r>
            <a:r>
              <a:rPr lang="it-IT" dirty="0" err="1"/>
              <a:t>n’y</a:t>
            </a:r>
            <a:r>
              <a:rPr lang="it-IT" dirty="0"/>
              <a:t> </a:t>
            </a:r>
            <a:r>
              <a:rPr lang="it-IT" dirty="0" err="1"/>
              <a:t>allez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”).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917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A79A0A-AA89-4894-AB8C-98D2D1ED0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La </a:t>
            </a:r>
            <a:r>
              <a:rPr lang="it-IT" dirty="0" err="1"/>
              <a:t>Rochefoucauld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A27FAB-7368-464F-8D3D-289F2DD860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/>
          </a:p>
          <a:p>
            <a:pPr marL="0" indent="0" algn="ctr">
              <a:buNone/>
            </a:pPr>
            <a:r>
              <a:rPr lang="it-IT" dirty="0" err="1"/>
              <a:t>Dans</a:t>
            </a:r>
            <a:r>
              <a:rPr lang="it-IT" dirty="0"/>
              <a:t> ce </a:t>
            </a:r>
            <a:r>
              <a:rPr lang="it-IT" dirty="0" err="1"/>
              <a:t>cas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, il y a un </a:t>
            </a:r>
            <a:r>
              <a:rPr lang="it-IT" dirty="0" err="1"/>
              <a:t>renversement</a:t>
            </a:r>
            <a:r>
              <a:rPr lang="it-IT" dirty="0"/>
              <a:t> </a:t>
            </a:r>
            <a:r>
              <a:rPr lang="it-IT" dirty="0" err="1"/>
              <a:t>assez</a:t>
            </a:r>
            <a:r>
              <a:rPr lang="it-IT" dirty="0"/>
              <a:t> </a:t>
            </a:r>
            <a:r>
              <a:rPr lang="it-IT" dirty="0" err="1"/>
              <a:t>simple</a:t>
            </a:r>
            <a:r>
              <a:rPr lang="it-IT" dirty="0"/>
              <a:t>:</a:t>
            </a:r>
          </a:p>
          <a:p>
            <a:endParaRPr lang="it-IT" dirty="0"/>
          </a:p>
          <a:p>
            <a:r>
              <a:rPr lang="it-IT" dirty="0"/>
              <a:t>Si nous n’</a:t>
            </a:r>
            <a:r>
              <a:rPr lang="it-IT" dirty="0" err="1"/>
              <a:t>avions</a:t>
            </a:r>
            <a:r>
              <a:rPr lang="it-IT" dirty="0"/>
              <a:t> point de </a:t>
            </a:r>
            <a:r>
              <a:rPr lang="it-IT" dirty="0" err="1"/>
              <a:t>défauts</a:t>
            </a:r>
            <a:r>
              <a:rPr lang="it-IT" dirty="0"/>
              <a:t>, nous ne </a:t>
            </a:r>
            <a:r>
              <a:rPr lang="it-IT" dirty="0" err="1"/>
              <a:t>prendrions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tant</a:t>
            </a:r>
            <a:r>
              <a:rPr lang="it-IT" dirty="0"/>
              <a:t> de </a:t>
            </a:r>
            <a:r>
              <a:rPr lang="it-IT" dirty="0" err="1"/>
              <a:t>plaisir</a:t>
            </a:r>
            <a:r>
              <a:rPr lang="it-IT" dirty="0"/>
              <a:t> à </a:t>
            </a:r>
            <a:r>
              <a:rPr lang="it-IT" b="1" dirty="0"/>
              <a:t>en </a:t>
            </a:r>
            <a:r>
              <a:rPr lang="it-IT" b="1" dirty="0" err="1"/>
              <a:t>remarquer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 (La </a:t>
            </a:r>
            <a:r>
              <a:rPr lang="it-IT" dirty="0" err="1"/>
              <a:t>Rochefoucauld</a:t>
            </a:r>
            <a:r>
              <a:rPr lang="it-IT" dirty="0"/>
              <a:t>, </a:t>
            </a:r>
            <a:r>
              <a:rPr lang="it-IT" dirty="0" err="1"/>
              <a:t>maxime</a:t>
            </a:r>
            <a:r>
              <a:rPr lang="it-IT" dirty="0"/>
              <a:t> 31).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r>
              <a:rPr lang="it-IT" dirty="0"/>
              <a:t>Si nous n’</a:t>
            </a:r>
            <a:r>
              <a:rPr lang="it-IT" dirty="0" err="1"/>
              <a:t>avions</a:t>
            </a:r>
            <a:r>
              <a:rPr lang="it-IT" dirty="0"/>
              <a:t> point de </a:t>
            </a:r>
            <a:r>
              <a:rPr lang="it-IT" dirty="0" err="1"/>
              <a:t>défauts</a:t>
            </a:r>
            <a:r>
              <a:rPr lang="it-IT" dirty="0"/>
              <a:t>, nous ne </a:t>
            </a:r>
            <a:r>
              <a:rPr lang="it-IT" dirty="0" err="1"/>
              <a:t>prendrions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tant</a:t>
            </a:r>
            <a:r>
              <a:rPr lang="it-IT" dirty="0"/>
              <a:t> de </a:t>
            </a:r>
            <a:r>
              <a:rPr lang="it-IT" dirty="0" err="1"/>
              <a:t>plaisir</a:t>
            </a:r>
            <a:r>
              <a:rPr lang="it-IT" dirty="0"/>
              <a:t> à </a:t>
            </a:r>
            <a:r>
              <a:rPr lang="it-IT" b="1" dirty="0"/>
              <a:t>nous </a:t>
            </a:r>
            <a:r>
              <a:rPr lang="it-IT" b="1" dirty="0" err="1"/>
              <a:t>corriger</a:t>
            </a:r>
            <a:r>
              <a:rPr lang="it-IT" dirty="0"/>
              <a:t>, à </a:t>
            </a:r>
            <a:r>
              <a:rPr lang="it-IT" b="1" dirty="0" err="1"/>
              <a:t>louer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 ce qui nous </a:t>
            </a:r>
            <a:r>
              <a:rPr lang="it-IT" dirty="0" err="1"/>
              <a:t>manque</a:t>
            </a:r>
            <a:r>
              <a:rPr lang="it-IT" dirty="0"/>
              <a:t>.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7007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242535-A801-4AA6-B580-59B6241A9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La </a:t>
            </a:r>
            <a:r>
              <a:rPr lang="it-IT" dirty="0" err="1"/>
              <a:t>Bruyère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FF9989-A2EA-4F31-8D66-77C413AF9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/>
              <a:t>[Querelle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Anciens</a:t>
            </a:r>
            <a:r>
              <a:rPr lang="it-IT" dirty="0"/>
              <a:t> et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Modernes</a:t>
            </a:r>
            <a:r>
              <a:rPr lang="it-IT" dirty="0"/>
              <a:t>, fin </a:t>
            </a:r>
            <a:r>
              <a:rPr lang="it-IT" dirty="0" err="1"/>
              <a:t>XVIIe</a:t>
            </a:r>
            <a:r>
              <a:rPr lang="it-IT" dirty="0"/>
              <a:t> s.]</a:t>
            </a:r>
          </a:p>
          <a:p>
            <a:pPr algn="just"/>
            <a:r>
              <a:rPr lang="it-IT" b="1" dirty="0"/>
              <a:t>Tout</a:t>
            </a:r>
            <a:r>
              <a:rPr lang="it-IT" dirty="0"/>
              <a:t> est </a:t>
            </a:r>
            <a:r>
              <a:rPr lang="it-IT" dirty="0" err="1"/>
              <a:t>dit</a:t>
            </a:r>
            <a:r>
              <a:rPr lang="it-IT" dirty="0"/>
              <a:t>, et l’on </a:t>
            </a:r>
            <a:r>
              <a:rPr lang="it-IT" dirty="0" err="1"/>
              <a:t>vient</a:t>
            </a:r>
            <a:r>
              <a:rPr lang="it-IT" dirty="0"/>
              <a:t> </a:t>
            </a:r>
            <a:r>
              <a:rPr lang="it-IT" dirty="0" err="1"/>
              <a:t>trop</a:t>
            </a:r>
            <a:r>
              <a:rPr lang="it-IT" dirty="0"/>
              <a:t> </a:t>
            </a:r>
            <a:r>
              <a:rPr lang="it-IT" b="1" dirty="0" err="1"/>
              <a:t>tard</a:t>
            </a:r>
            <a:r>
              <a:rPr lang="it-IT" dirty="0"/>
              <a:t> </a:t>
            </a:r>
            <a:r>
              <a:rPr lang="it-IT" dirty="0" err="1"/>
              <a:t>depuis</a:t>
            </a:r>
            <a:r>
              <a:rPr lang="it-IT" dirty="0"/>
              <a:t> plus de </a:t>
            </a:r>
            <a:r>
              <a:rPr lang="it-IT" dirty="0" err="1"/>
              <a:t>sept</a:t>
            </a:r>
            <a:r>
              <a:rPr lang="it-IT" dirty="0"/>
              <a:t> mille </a:t>
            </a:r>
            <a:r>
              <a:rPr lang="it-IT" dirty="0" err="1"/>
              <a:t>ans</a:t>
            </a:r>
            <a:r>
              <a:rPr lang="it-IT" dirty="0"/>
              <a:t> </a:t>
            </a:r>
            <a:r>
              <a:rPr lang="it-IT" dirty="0" err="1"/>
              <a:t>qu’il</a:t>
            </a:r>
            <a:r>
              <a:rPr lang="it-IT" dirty="0"/>
              <a:t> y a </a:t>
            </a:r>
            <a:r>
              <a:rPr lang="it-IT" dirty="0" err="1"/>
              <a:t>des</a:t>
            </a:r>
            <a:r>
              <a:rPr lang="it-IT" dirty="0"/>
              <a:t> </a:t>
            </a:r>
            <a:r>
              <a:rPr lang="it-IT" dirty="0" err="1"/>
              <a:t>hommes</a:t>
            </a:r>
            <a:r>
              <a:rPr lang="it-IT" dirty="0"/>
              <a:t>, et qui </a:t>
            </a:r>
            <a:r>
              <a:rPr lang="it-IT" dirty="0" err="1"/>
              <a:t>pensent.Sur</a:t>
            </a:r>
            <a:r>
              <a:rPr lang="it-IT" dirty="0"/>
              <a:t> ce qui concerne </a:t>
            </a:r>
            <a:r>
              <a:rPr lang="it-IT" dirty="0" err="1"/>
              <a:t>les</a:t>
            </a:r>
            <a:r>
              <a:rPr lang="it-IT" dirty="0"/>
              <a:t> </a:t>
            </a:r>
            <a:r>
              <a:rPr lang="it-IT" dirty="0" err="1"/>
              <a:t>mœurs</a:t>
            </a:r>
            <a:r>
              <a:rPr lang="it-IT" dirty="0"/>
              <a:t>, </a:t>
            </a:r>
            <a:r>
              <a:rPr lang="it-IT" b="1" dirty="0"/>
              <a:t>le plus </a:t>
            </a:r>
            <a:r>
              <a:rPr lang="it-IT" b="1" dirty="0" err="1"/>
              <a:t>beau</a:t>
            </a:r>
            <a:r>
              <a:rPr lang="it-IT" b="1" dirty="0"/>
              <a:t> et le </a:t>
            </a:r>
            <a:r>
              <a:rPr lang="it-IT" b="1" dirty="0" err="1"/>
              <a:t>meilleur</a:t>
            </a:r>
            <a:r>
              <a:rPr lang="it-IT" dirty="0"/>
              <a:t> est </a:t>
            </a:r>
            <a:r>
              <a:rPr lang="it-IT" dirty="0" err="1"/>
              <a:t>enlevé</a:t>
            </a:r>
            <a:r>
              <a:rPr lang="it-IT" dirty="0"/>
              <a:t> ; l’on ne </a:t>
            </a:r>
            <a:r>
              <a:rPr lang="it-IT" dirty="0" err="1"/>
              <a:t>fait</a:t>
            </a:r>
            <a:r>
              <a:rPr lang="it-IT" dirty="0"/>
              <a:t> </a:t>
            </a:r>
            <a:r>
              <a:rPr lang="it-IT" dirty="0" err="1"/>
              <a:t>que</a:t>
            </a:r>
            <a:r>
              <a:rPr lang="it-IT" dirty="0"/>
              <a:t> </a:t>
            </a:r>
            <a:r>
              <a:rPr lang="it-IT" b="1" dirty="0" err="1"/>
              <a:t>glaner</a:t>
            </a:r>
            <a:r>
              <a:rPr lang="it-IT" dirty="0"/>
              <a:t> </a:t>
            </a:r>
            <a:r>
              <a:rPr lang="it-IT" dirty="0" err="1"/>
              <a:t>après</a:t>
            </a:r>
            <a:r>
              <a:rPr lang="it-IT" dirty="0"/>
              <a:t> </a:t>
            </a:r>
            <a:r>
              <a:rPr lang="it-IT" dirty="0" err="1"/>
              <a:t>les</a:t>
            </a:r>
            <a:r>
              <a:rPr lang="it-IT" dirty="0"/>
              <a:t> </a:t>
            </a:r>
            <a:r>
              <a:rPr lang="it-IT" dirty="0" err="1"/>
              <a:t>anciens</a:t>
            </a:r>
            <a:r>
              <a:rPr lang="it-IT" dirty="0"/>
              <a:t> et </a:t>
            </a:r>
            <a:r>
              <a:rPr lang="it-IT" dirty="0" err="1"/>
              <a:t>les</a:t>
            </a:r>
            <a:r>
              <a:rPr lang="it-IT" dirty="0"/>
              <a:t> </a:t>
            </a:r>
            <a:r>
              <a:rPr lang="it-IT" dirty="0" err="1"/>
              <a:t>habiles</a:t>
            </a:r>
            <a:r>
              <a:rPr lang="it-IT" dirty="0"/>
              <a:t> d’</a:t>
            </a:r>
            <a:r>
              <a:rPr lang="it-IT" dirty="0" err="1"/>
              <a:t>entre</a:t>
            </a:r>
            <a:r>
              <a:rPr lang="it-IT" dirty="0"/>
              <a:t> </a:t>
            </a:r>
            <a:r>
              <a:rPr lang="it-IT" dirty="0" err="1"/>
              <a:t>les</a:t>
            </a:r>
            <a:r>
              <a:rPr lang="it-IT" dirty="0"/>
              <a:t> </a:t>
            </a:r>
            <a:r>
              <a:rPr lang="it-IT" dirty="0" err="1"/>
              <a:t>modernes</a:t>
            </a:r>
            <a:r>
              <a:rPr lang="it-IT" dirty="0"/>
              <a:t>  (Jean de La </a:t>
            </a:r>
            <a:r>
              <a:rPr lang="it-IT" dirty="0" err="1"/>
              <a:t>Bruyère</a:t>
            </a:r>
            <a:r>
              <a:rPr lang="it-IT" dirty="0"/>
              <a:t>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Caractères</a:t>
            </a:r>
            <a:r>
              <a:rPr lang="it-IT" dirty="0"/>
              <a:t>, “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ouvrages</a:t>
            </a:r>
            <a:r>
              <a:rPr lang="it-IT" dirty="0"/>
              <a:t> de l’esprit”).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pPr algn="just"/>
            <a:r>
              <a:rPr lang="it-IT" b="1" dirty="0" err="1"/>
              <a:t>Rien</a:t>
            </a:r>
            <a:r>
              <a:rPr lang="it-IT" dirty="0"/>
              <a:t> n’est </a:t>
            </a:r>
            <a:r>
              <a:rPr lang="it-IT" dirty="0" err="1"/>
              <a:t>dit</a:t>
            </a:r>
            <a:r>
              <a:rPr lang="it-IT" dirty="0"/>
              <a:t>. L’on </a:t>
            </a:r>
            <a:r>
              <a:rPr lang="it-IT" dirty="0" err="1"/>
              <a:t>vient</a:t>
            </a:r>
            <a:r>
              <a:rPr lang="it-IT" dirty="0"/>
              <a:t> </a:t>
            </a:r>
            <a:r>
              <a:rPr lang="it-IT" dirty="0" err="1"/>
              <a:t>trop</a:t>
            </a:r>
            <a:r>
              <a:rPr lang="it-IT" dirty="0"/>
              <a:t> </a:t>
            </a:r>
            <a:r>
              <a:rPr lang="it-IT" b="1" dirty="0" err="1"/>
              <a:t>tôt</a:t>
            </a:r>
            <a:r>
              <a:rPr lang="it-IT" dirty="0"/>
              <a:t> </a:t>
            </a:r>
            <a:r>
              <a:rPr lang="it-IT" dirty="0" err="1"/>
              <a:t>depuis</a:t>
            </a:r>
            <a:r>
              <a:rPr lang="it-IT" dirty="0"/>
              <a:t> plus de </a:t>
            </a:r>
            <a:r>
              <a:rPr lang="it-IT" dirty="0" err="1"/>
              <a:t>sept</a:t>
            </a:r>
            <a:r>
              <a:rPr lang="it-IT" dirty="0"/>
              <a:t>-mille </a:t>
            </a:r>
            <a:r>
              <a:rPr lang="it-IT" dirty="0" err="1"/>
              <a:t>ans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y a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hommes</a:t>
            </a:r>
            <a:r>
              <a:rPr lang="it-IT" dirty="0"/>
              <a:t>. Sur ce qui concerne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mœurs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le reste, </a:t>
            </a:r>
            <a:r>
              <a:rPr lang="it-IT" b="1" dirty="0"/>
              <a:t>le </a:t>
            </a:r>
            <a:r>
              <a:rPr lang="it-IT" b="1" dirty="0" err="1"/>
              <a:t>moins</a:t>
            </a:r>
            <a:r>
              <a:rPr lang="it-IT" b="1" dirty="0"/>
              <a:t> bon</a:t>
            </a:r>
            <a:r>
              <a:rPr lang="it-IT" dirty="0"/>
              <a:t> est </a:t>
            </a:r>
            <a:r>
              <a:rPr lang="it-IT" dirty="0" err="1"/>
              <a:t>enlevé</a:t>
            </a:r>
            <a:r>
              <a:rPr lang="it-IT" dirty="0"/>
              <a:t>. Nous </a:t>
            </a:r>
            <a:r>
              <a:rPr lang="it-IT" dirty="0" err="1"/>
              <a:t>avons</a:t>
            </a:r>
            <a:r>
              <a:rPr lang="it-IT" dirty="0"/>
              <a:t> l’</a:t>
            </a:r>
            <a:r>
              <a:rPr lang="it-IT" b="1" dirty="0" err="1"/>
              <a:t>avantage</a:t>
            </a:r>
            <a:r>
              <a:rPr lang="it-IT" dirty="0"/>
              <a:t> de </a:t>
            </a:r>
            <a:r>
              <a:rPr lang="it-IT" dirty="0" err="1"/>
              <a:t>travailler</a:t>
            </a:r>
            <a:r>
              <a:rPr lang="it-IT" dirty="0"/>
              <a:t> </a:t>
            </a:r>
            <a:r>
              <a:rPr lang="it-IT" dirty="0" err="1"/>
              <a:t>après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anciens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habiles</a:t>
            </a:r>
            <a:r>
              <a:rPr lang="it-IT" dirty="0"/>
              <a:t> d’</a:t>
            </a:r>
            <a:r>
              <a:rPr lang="it-IT" dirty="0" err="1"/>
              <a:t>entre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modernes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0101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BBF299-F57D-467A-8744-9F35A8907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Pascal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1225A1C-8DC9-4D83-9114-7E44E8DD1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/>
          </a:p>
          <a:p>
            <a:endParaRPr lang="it-IT" dirty="0"/>
          </a:p>
          <a:p>
            <a:pPr algn="just"/>
            <a:r>
              <a:rPr lang="it-IT" dirty="0"/>
              <a:t>En </a:t>
            </a:r>
            <a:r>
              <a:rPr lang="it-IT" dirty="0" err="1"/>
              <a:t>écrivant</a:t>
            </a:r>
            <a:r>
              <a:rPr lang="it-IT" dirty="0"/>
              <a:t> ma pensée, </a:t>
            </a:r>
            <a:r>
              <a:rPr lang="it-IT" b="1" dirty="0"/>
              <a:t>elle m’</a:t>
            </a:r>
            <a:r>
              <a:rPr lang="it-IT" b="1" dirty="0" err="1"/>
              <a:t>échappe</a:t>
            </a:r>
            <a:r>
              <a:rPr lang="it-IT" dirty="0"/>
              <a:t> </a:t>
            </a:r>
            <a:r>
              <a:rPr lang="it-IT" dirty="0" err="1"/>
              <a:t>quelquefois</a:t>
            </a:r>
            <a:r>
              <a:rPr lang="it-IT" dirty="0"/>
              <a:t> ; mais cela me </a:t>
            </a:r>
            <a:r>
              <a:rPr lang="it-IT" dirty="0" err="1"/>
              <a:t>fait</a:t>
            </a:r>
            <a:r>
              <a:rPr lang="it-IT" dirty="0"/>
              <a:t> souvenir de ma </a:t>
            </a:r>
            <a:r>
              <a:rPr lang="it-IT" b="1" dirty="0" err="1"/>
              <a:t>faiblesse</a:t>
            </a:r>
            <a:r>
              <a:rPr lang="it-IT" dirty="0"/>
              <a:t>,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j’oublie</a:t>
            </a:r>
            <a:r>
              <a:rPr lang="it-IT" dirty="0"/>
              <a:t> à </a:t>
            </a:r>
            <a:r>
              <a:rPr lang="it-IT" dirty="0" err="1"/>
              <a:t>toute</a:t>
            </a:r>
            <a:r>
              <a:rPr lang="it-IT" dirty="0"/>
              <a:t> </a:t>
            </a:r>
            <a:r>
              <a:rPr lang="it-IT" dirty="0" err="1"/>
              <a:t>heure</a:t>
            </a:r>
            <a:r>
              <a:rPr lang="it-IT" dirty="0"/>
              <a:t> ; ce qui m’</a:t>
            </a:r>
            <a:r>
              <a:rPr lang="it-IT" dirty="0" err="1"/>
              <a:t>instruit</a:t>
            </a:r>
            <a:r>
              <a:rPr lang="it-IT" dirty="0"/>
              <a:t> </a:t>
            </a:r>
            <a:r>
              <a:rPr lang="it-IT" dirty="0" err="1"/>
              <a:t>autant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ma pensée </a:t>
            </a:r>
            <a:r>
              <a:rPr lang="it-IT" b="1" dirty="0" err="1"/>
              <a:t>oubliée</a:t>
            </a:r>
            <a:r>
              <a:rPr lang="it-IT" dirty="0"/>
              <a:t> ; car je ne </a:t>
            </a:r>
            <a:r>
              <a:rPr lang="it-IT" dirty="0" err="1"/>
              <a:t>tends</a:t>
            </a:r>
            <a:r>
              <a:rPr lang="it-IT" dirty="0"/>
              <a:t> </a:t>
            </a:r>
            <a:r>
              <a:rPr lang="it-IT" dirty="0" err="1"/>
              <a:t>qu’à</a:t>
            </a:r>
            <a:r>
              <a:rPr lang="it-IT" dirty="0"/>
              <a:t> </a:t>
            </a:r>
            <a:r>
              <a:rPr lang="it-IT" dirty="0" err="1"/>
              <a:t>connaître</a:t>
            </a:r>
            <a:r>
              <a:rPr lang="it-IT" dirty="0"/>
              <a:t> </a:t>
            </a:r>
            <a:r>
              <a:rPr lang="it-IT" b="1" dirty="0" err="1"/>
              <a:t>mon</a:t>
            </a:r>
            <a:r>
              <a:rPr lang="it-IT" b="1" dirty="0"/>
              <a:t> </a:t>
            </a:r>
            <a:r>
              <a:rPr lang="it-IT" b="1" dirty="0" err="1"/>
              <a:t>néant</a:t>
            </a:r>
            <a:r>
              <a:rPr lang="it-IT" dirty="0"/>
              <a:t> (Pascal, </a:t>
            </a:r>
            <a:r>
              <a:rPr lang="it-IT" i="1" dirty="0"/>
              <a:t>Pensées</a:t>
            </a:r>
            <a:r>
              <a:rPr lang="it-IT" dirty="0"/>
              <a:t>, </a:t>
            </a:r>
            <a:r>
              <a:rPr lang="it-IT" dirty="0" err="1"/>
              <a:t>article</a:t>
            </a:r>
            <a:r>
              <a:rPr lang="it-IT" dirty="0"/>
              <a:t> </a:t>
            </a:r>
            <a:r>
              <a:rPr lang="it-IT" dirty="0" err="1"/>
              <a:t>sixième</a:t>
            </a:r>
            <a:r>
              <a:rPr lang="it-IT" dirty="0"/>
              <a:t>, I).</a:t>
            </a:r>
          </a:p>
          <a:p>
            <a:endParaRPr lang="it-IT" dirty="0"/>
          </a:p>
          <a:p>
            <a:pPr algn="just"/>
            <a:r>
              <a:rPr lang="it-IT" dirty="0" err="1"/>
              <a:t>Lorsque</a:t>
            </a:r>
            <a:r>
              <a:rPr lang="it-IT" dirty="0"/>
              <a:t> </a:t>
            </a:r>
            <a:r>
              <a:rPr lang="it-IT" dirty="0" err="1"/>
              <a:t>j’écris</a:t>
            </a:r>
            <a:r>
              <a:rPr lang="it-IT" dirty="0"/>
              <a:t> ma pensée, </a:t>
            </a:r>
            <a:r>
              <a:rPr lang="it-IT" b="1" dirty="0"/>
              <a:t>elle ne m’</a:t>
            </a:r>
            <a:r>
              <a:rPr lang="it-IT" b="1" dirty="0" err="1"/>
              <a:t>échappe</a:t>
            </a:r>
            <a:r>
              <a:rPr lang="it-IT" b="1" dirty="0"/>
              <a:t> </a:t>
            </a:r>
            <a:r>
              <a:rPr lang="it-IT" b="1" dirty="0" err="1"/>
              <a:t>pas</a:t>
            </a:r>
            <a:r>
              <a:rPr lang="it-IT" dirty="0"/>
              <a:t>. </a:t>
            </a:r>
            <a:r>
              <a:rPr lang="it-IT" dirty="0" err="1"/>
              <a:t>Cette</a:t>
            </a:r>
            <a:r>
              <a:rPr lang="it-IT" dirty="0"/>
              <a:t> action me </a:t>
            </a:r>
            <a:r>
              <a:rPr lang="it-IT" dirty="0" err="1"/>
              <a:t>fait</a:t>
            </a:r>
            <a:r>
              <a:rPr lang="it-IT" dirty="0"/>
              <a:t> souvenir de ma </a:t>
            </a:r>
            <a:r>
              <a:rPr lang="it-IT" b="1" dirty="0"/>
              <a:t>force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j’oublie</a:t>
            </a:r>
            <a:r>
              <a:rPr lang="it-IT" dirty="0"/>
              <a:t> à </a:t>
            </a:r>
            <a:r>
              <a:rPr lang="it-IT" dirty="0" err="1"/>
              <a:t>toute</a:t>
            </a:r>
            <a:r>
              <a:rPr lang="it-IT" dirty="0"/>
              <a:t> </a:t>
            </a:r>
            <a:r>
              <a:rPr lang="it-IT" dirty="0" err="1"/>
              <a:t>heure</a:t>
            </a:r>
            <a:r>
              <a:rPr lang="it-IT" dirty="0"/>
              <a:t>. Je m’</a:t>
            </a:r>
            <a:r>
              <a:rPr lang="it-IT" dirty="0" err="1"/>
              <a:t>instruis</a:t>
            </a:r>
            <a:r>
              <a:rPr lang="it-IT" dirty="0"/>
              <a:t> à </a:t>
            </a:r>
            <a:r>
              <a:rPr lang="it-IT" dirty="0" err="1"/>
              <a:t>proportion</a:t>
            </a:r>
            <a:r>
              <a:rPr lang="it-IT" dirty="0"/>
              <a:t> de ma pensée </a:t>
            </a:r>
            <a:r>
              <a:rPr lang="it-IT" b="1" dirty="0" err="1"/>
              <a:t>enchaînée</a:t>
            </a:r>
            <a:r>
              <a:rPr lang="it-IT" dirty="0"/>
              <a:t>. Je ne </a:t>
            </a:r>
            <a:r>
              <a:rPr lang="it-IT" dirty="0" err="1"/>
              <a:t>tends</a:t>
            </a:r>
            <a:r>
              <a:rPr lang="it-IT" dirty="0"/>
              <a:t> </a:t>
            </a:r>
            <a:r>
              <a:rPr lang="it-IT" dirty="0" err="1"/>
              <a:t>qu’à</a:t>
            </a:r>
            <a:r>
              <a:rPr lang="it-IT" dirty="0"/>
              <a:t> </a:t>
            </a:r>
            <a:r>
              <a:rPr lang="it-IT" dirty="0" err="1"/>
              <a:t>connaître</a:t>
            </a:r>
            <a:r>
              <a:rPr lang="it-IT" dirty="0"/>
              <a:t> </a:t>
            </a:r>
            <a:r>
              <a:rPr lang="it-IT" b="1" dirty="0"/>
              <a:t>la </a:t>
            </a:r>
            <a:r>
              <a:rPr lang="it-IT" b="1" dirty="0" err="1"/>
              <a:t>contradiction</a:t>
            </a:r>
            <a:r>
              <a:rPr lang="it-IT" b="1" dirty="0"/>
              <a:t> de </a:t>
            </a:r>
            <a:r>
              <a:rPr lang="it-IT" b="1" dirty="0" err="1"/>
              <a:t>mon</a:t>
            </a:r>
            <a:r>
              <a:rPr lang="it-IT" b="1" dirty="0"/>
              <a:t> esprit </a:t>
            </a:r>
            <a:r>
              <a:rPr lang="it-IT" b="1" dirty="0" err="1"/>
              <a:t>avec</a:t>
            </a:r>
            <a:r>
              <a:rPr lang="it-IT" b="1" dirty="0"/>
              <a:t> le </a:t>
            </a:r>
            <a:r>
              <a:rPr lang="it-IT" b="1" dirty="0" err="1"/>
              <a:t>néant</a:t>
            </a:r>
            <a:r>
              <a:rPr lang="it-IT" dirty="0"/>
              <a:t>.</a:t>
            </a:r>
          </a:p>
          <a:p>
            <a:pPr marL="0" indent="0">
              <a:buNone/>
            </a:pPr>
            <a:br>
              <a:rPr lang="fr-FR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2539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03635E-76F4-49A3-89C2-BE653D35D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« </a:t>
            </a:r>
            <a:r>
              <a:rPr lang="it-IT" dirty="0" err="1"/>
              <a:t>roseau</a:t>
            </a:r>
            <a:r>
              <a:rPr lang="it-IT" dirty="0"/>
              <a:t> </a:t>
            </a:r>
            <a:r>
              <a:rPr lang="it-IT" dirty="0" err="1"/>
              <a:t>pensant</a:t>
            </a:r>
            <a:r>
              <a:rPr lang="it-IT" dirty="0"/>
              <a:t> » de Pascal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DFD954-C45E-46DB-B094-021D9728EA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>
                <a:highlight>
                  <a:srgbClr val="FFFF00"/>
                </a:highlight>
              </a:rPr>
              <a:t>L’</a:t>
            </a:r>
            <a:r>
              <a:rPr lang="it-IT" dirty="0" err="1">
                <a:highlight>
                  <a:srgbClr val="FFFF00"/>
                </a:highlight>
              </a:rPr>
              <a:t>homme</a:t>
            </a:r>
            <a:r>
              <a:rPr lang="it-IT" dirty="0"/>
              <a:t> n’est </a:t>
            </a:r>
            <a:r>
              <a:rPr lang="it-IT" dirty="0" err="1"/>
              <a:t>qu’un</a:t>
            </a:r>
            <a:r>
              <a:rPr lang="it-IT" dirty="0"/>
              <a:t> </a:t>
            </a:r>
            <a:r>
              <a:rPr lang="it-IT" b="1" dirty="0" err="1"/>
              <a:t>roseau</a:t>
            </a:r>
            <a:r>
              <a:rPr lang="it-IT" dirty="0"/>
              <a:t>, le plus </a:t>
            </a:r>
            <a:r>
              <a:rPr lang="it-IT" b="1" dirty="0" err="1"/>
              <a:t>faible</a:t>
            </a:r>
            <a:r>
              <a:rPr lang="it-IT" dirty="0"/>
              <a:t> de la nature; mais c’</a:t>
            </a:r>
            <a:r>
              <a:rPr lang="it-IT" dirty="0">
                <a:highlight>
                  <a:srgbClr val="FFFF00"/>
                </a:highlight>
              </a:rPr>
              <a:t>est un </a:t>
            </a:r>
            <a:r>
              <a:rPr lang="it-IT" dirty="0" err="1">
                <a:highlight>
                  <a:srgbClr val="FFFF00"/>
                </a:highlight>
              </a:rPr>
              <a:t>roseau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pensant</a:t>
            </a:r>
            <a:r>
              <a:rPr lang="it-IT" dirty="0"/>
              <a:t>. Il ne </a:t>
            </a:r>
            <a:r>
              <a:rPr lang="it-IT" dirty="0" err="1"/>
              <a:t>faut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l’</a:t>
            </a:r>
            <a:r>
              <a:rPr lang="it-IT" dirty="0" err="1"/>
              <a:t>univers</a:t>
            </a:r>
            <a:r>
              <a:rPr lang="it-IT" dirty="0"/>
              <a:t> s’arme pour l’</a:t>
            </a:r>
            <a:r>
              <a:rPr lang="it-IT" b="1" dirty="0" err="1"/>
              <a:t>écraser</a:t>
            </a:r>
            <a:r>
              <a:rPr lang="it-IT" dirty="0"/>
              <a:t>; une </a:t>
            </a:r>
            <a:r>
              <a:rPr lang="it-IT" dirty="0" err="1"/>
              <a:t>vapeur</a:t>
            </a:r>
            <a:r>
              <a:rPr lang="it-IT" dirty="0"/>
              <a:t>, une </a:t>
            </a:r>
            <a:r>
              <a:rPr lang="it-IT" dirty="0" err="1"/>
              <a:t>goutte</a:t>
            </a:r>
            <a:r>
              <a:rPr lang="it-IT" dirty="0"/>
              <a:t> d’eau </a:t>
            </a:r>
            <a:r>
              <a:rPr lang="it-IT" dirty="0" err="1"/>
              <a:t>suffit</a:t>
            </a:r>
            <a:r>
              <a:rPr lang="it-IT" dirty="0"/>
              <a:t> pour le </a:t>
            </a:r>
            <a:r>
              <a:rPr lang="it-IT" dirty="0" err="1"/>
              <a:t>tuer</a:t>
            </a:r>
            <a:r>
              <a:rPr lang="it-IT" dirty="0"/>
              <a:t>; mais, </a:t>
            </a:r>
            <a:r>
              <a:rPr lang="it-IT" dirty="0" err="1"/>
              <a:t>quand</a:t>
            </a:r>
            <a:r>
              <a:rPr lang="it-IT" dirty="0"/>
              <a:t> l’</a:t>
            </a:r>
            <a:r>
              <a:rPr lang="it-IT" dirty="0" err="1"/>
              <a:t>univers</a:t>
            </a:r>
            <a:r>
              <a:rPr lang="it-IT" dirty="0"/>
              <a:t> l’</a:t>
            </a:r>
            <a:r>
              <a:rPr lang="it-IT" b="1" dirty="0" err="1"/>
              <a:t>écraserait</a:t>
            </a:r>
            <a:r>
              <a:rPr lang="it-IT" dirty="0"/>
              <a:t>, l’</a:t>
            </a:r>
            <a:r>
              <a:rPr lang="it-IT" dirty="0" err="1"/>
              <a:t>homme</a:t>
            </a:r>
            <a:r>
              <a:rPr lang="it-IT" dirty="0"/>
              <a:t> </a:t>
            </a:r>
            <a:r>
              <a:rPr lang="it-IT" dirty="0" err="1"/>
              <a:t>serait</a:t>
            </a:r>
            <a:r>
              <a:rPr lang="it-IT" dirty="0"/>
              <a:t> encore plus </a:t>
            </a:r>
            <a:r>
              <a:rPr lang="it-IT" dirty="0" err="1"/>
              <a:t>noble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ce qui le tue, parce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sait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b="1" dirty="0" err="1"/>
              <a:t>meurt</a:t>
            </a:r>
            <a:r>
              <a:rPr lang="it-IT" dirty="0"/>
              <a:t>; et l’</a:t>
            </a:r>
            <a:r>
              <a:rPr lang="it-IT" dirty="0" err="1"/>
              <a:t>avantage</a:t>
            </a:r>
            <a:r>
              <a:rPr lang="it-IT" dirty="0"/>
              <a:t>  </a:t>
            </a:r>
            <a:r>
              <a:rPr lang="it-IT" dirty="0" err="1"/>
              <a:t>que</a:t>
            </a:r>
            <a:r>
              <a:rPr lang="it-IT" dirty="0"/>
              <a:t> l’</a:t>
            </a:r>
            <a:r>
              <a:rPr lang="it-IT" dirty="0" err="1"/>
              <a:t>univers</a:t>
            </a:r>
            <a:r>
              <a:rPr lang="it-IT" dirty="0"/>
              <a:t> a </a:t>
            </a:r>
            <a:r>
              <a:rPr lang="it-IT" dirty="0" err="1"/>
              <a:t>sur</a:t>
            </a:r>
            <a:r>
              <a:rPr lang="it-IT" dirty="0"/>
              <a:t> lui, l’</a:t>
            </a:r>
            <a:r>
              <a:rPr lang="it-IT" dirty="0" err="1"/>
              <a:t>univers</a:t>
            </a:r>
            <a:r>
              <a:rPr lang="it-IT" dirty="0"/>
              <a:t> n’en </a:t>
            </a:r>
            <a:r>
              <a:rPr lang="it-IT" dirty="0" err="1"/>
              <a:t>sait</a:t>
            </a:r>
            <a:r>
              <a:rPr lang="it-IT" dirty="0"/>
              <a:t> </a:t>
            </a:r>
            <a:r>
              <a:rPr lang="it-IT" dirty="0" err="1"/>
              <a:t>rien</a:t>
            </a:r>
            <a:r>
              <a:rPr lang="it-IT" dirty="0"/>
              <a:t> (Pascal, </a:t>
            </a:r>
            <a:r>
              <a:rPr lang="it-IT" i="1" dirty="0"/>
              <a:t>Pensées</a:t>
            </a:r>
            <a:r>
              <a:rPr lang="it-IT" dirty="0"/>
              <a:t>, art. </a:t>
            </a:r>
            <a:r>
              <a:rPr lang="it-IT" dirty="0" err="1"/>
              <a:t>sixième</a:t>
            </a:r>
            <a:r>
              <a:rPr lang="it-IT" dirty="0"/>
              <a:t>, V).</a:t>
            </a:r>
          </a:p>
          <a:p>
            <a:r>
              <a:rPr lang="it-IT" dirty="0"/>
              <a:t> </a:t>
            </a:r>
          </a:p>
          <a:p>
            <a:pPr algn="just"/>
            <a:r>
              <a:rPr lang="it-IT" dirty="0"/>
              <a:t>L’</a:t>
            </a:r>
            <a:r>
              <a:rPr lang="it-IT" dirty="0" err="1"/>
              <a:t>homme</a:t>
            </a:r>
            <a:r>
              <a:rPr lang="it-IT" dirty="0"/>
              <a:t> est un </a:t>
            </a:r>
            <a:r>
              <a:rPr lang="it-IT" b="1" dirty="0" err="1"/>
              <a:t>chêne</a:t>
            </a:r>
            <a:r>
              <a:rPr lang="it-IT" dirty="0"/>
              <a:t>. La nature n’en </a:t>
            </a:r>
            <a:r>
              <a:rPr lang="it-IT" dirty="0" err="1"/>
              <a:t>compte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de plus </a:t>
            </a:r>
            <a:r>
              <a:rPr lang="it-IT" b="1" dirty="0"/>
              <a:t>robuste</a:t>
            </a:r>
            <a:r>
              <a:rPr lang="it-IT" dirty="0"/>
              <a:t>. Il ne </a:t>
            </a:r>
            <a:r>
              <a:rPr lang="it-IT" dirty="0" err="1"/>
              <a:t>faut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l’</a:t>
            </a:r>
            <a:r>
              <a:rPr lang="it-IT" dirty="0" err="1"/>
              <a:t>univers</a:t>
            </a:r>
            <a:r>
              <a:rPr lang="it-IT" dirty="0"/>
              <a:t> s’arme pour le </a:t>
            </a:r>
            <a:r>
              <a:rPr lang="it-IT" b="1" dirty="0" err="1"/>
              <a:t>défendre</a:t>
            </a:r>
            <a:r>
              <a:rPr lang="it-IT" dirty="0"/>
              <a:t>. Une </a:t>
            </a:r>
            <a:r>
              <a:rPr lang="it-IT" dirty="0" err="1"/>
              <a:t>goutte</a:t>
            </a:r>
            <a:r>
              <a:rPr lang="it-IT" dirty="0"/>
              <a:t> d’eau ne </a:t>
            </a:r>
            <a:r>
              <a:rPr lang="it-IT" dirty="0" err="1"/>
              <a:t>suffit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à sa </a:t>
            </a:r>
            <a:r>
              <a:rPr lang="it-IT" dirty="0" err="1"/>
              <a:t>préservation</a:t>
            </a:r>
            <a:r>
              <a:rPr lang="it-IT" dirty="0"/>
              <a:t>. </a:t>
            </a:r>
            <a:r>
              <a:rPr lang="it-IT" dirty="0" err="1"/>
              <a:t>Même</a:t>
            </a:r>
            <a:r>
              <a:rPr lang="it-IT" dirty="0"/>
              <a:t> </a:t>
            </a:r>
            <a:r>
              <a:rPr lang="it-IT" dirty="0" err="1"/>
              <a:t>quand</a:t>
            </a:r>
            <a:r>
              <a:rPr lang="it-IT" dirty="0"/>
              <a:t> l’</a:t>
            </a:r>
            <a:r>
              <a:rPr lang="it-IT" dirty="0" err="1"/>
              <a:t>univers</a:t>
            </a:r>
            <a:r>
              <a:rPr lang="it-IT" dirty="0"/>
              <a:t> le </a:t>
            </a:r>
            <a:r>
              <a:rPr lang="it-IT" b="1" dirty="0" err="1"/>
              <a:t>défendrait</a:t>
            </a:r>
            <a:r>
              <a:rPr lang="it-IT" dirty="0"/>
              <a:t>, il ne </a:t>
            </a:r>
            <a:r>
              <a:rPr lang="it-IT" dirty="0" err="1"/>
              <a:t>serait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plus </a:t>
            </a:r>
            <a:r>
              <a:rPr lang="it-IT" dirty="0" err="1"/>
              <a:t>déshonoré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ce qui ne le </a:t>
            </a:r>
            <a:r>
              <a:rPr lang="it-IT" dirty="0" err="1"/>
              <a:t>préserve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. L’</a:t>
            </a:r>
            <a:r>
              <a:rPr lang="it-IT" dirty="0" err="1"/>
              <a:t>homme</a:t>
            </a:r>
            <a:r>
              <a:rPr lang="it-IT" dirty="0"/>
              <a:t> </a:t>
            </a:r>
            <a:r>
              <a:rPr lang="it-IT" dirty="0" err="1"/>
              <a:t>sait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son </a:t>
            </a:r>
            <a:r>
              <a:rPr lang="it-IT" dirty="0" err="1"/>
              <a:t>règne</a:t>
            </a:r>
            <a:r>
              <a:rPr lang="it-IT" dirty="0"/>
              <a:t> n’a </a:t>
            </a:r>
            <a:r>
              <a:rPr lang="it-IT" b="1" dirty="0" err="1"/>
              <a:t>pas</a:t>
            </a:r>
            <a:r>
              <a:rPr lang="it-IT" b="1" dirty="0"/>
              <a:t> de </a:t>
            </a:r>
            <a:r>
              <a:rPr lang="it-IT" b="1" dirty="0" err="1"/>
              <a:t>mort</a:t>
            </a:r>
            <a:r>
              <a:rPr lang="it-IT" dirty="0"/>
              <a:t>, </a:t>
            </a:r>
            <a:r>
              <a:rPr lang="it-IT" dirty="0" err="1"/>
              <a:t>que</a:t>
            </a:r>
            <a:r>
              <a:rPr lang="it-IT" dirty="0"/>
              <a:t> l’</a:t>
            </a:r>
            <a:r>
              <a:rPr lang="it-IT" dirty="0" err="1"/>
              <a:t>univers</a:t>
            </a:r>
            <a:r>
              <a:rPr lang="it-IT" dirty="0"/>
              <a:t> </a:t>
            </a:r>
            <a:r>
              <a:rPr lang="it-IT" dirty="0" err="1"/>
              <a:t>possède</a:t>
            </a:r>
            <a:r>
              <a:rPr lang="it-IT" dirty="0"/>
              <a:t> un </a:t>
            </a:r>
            <a:r>
              <a:rPr lang="it-IT" dirty="0" err="1"/>
              <a:t>commencement</a:t>
            </a:r>
            <a:r>
              <a:rPr lang="it-IT" dirty="0"/>
              <a:t>. </a:t>
            </a:r>
            <a:r>
              <a:rPr lang="it-IT" dirty="0">
                <a:highlight>
                  <a:srgbClr val="FFFF00"/>
                </a:highlight>
              </a:rPr>
              <a:t>L’</a:t>
            </a:r>
            <a:r>
              <a:rPr lang="it-IT" dirty="0" err="1">
                <a:highlight>
                  <a:srgbClr val="FFFF00"/>
                </a:highlight>
              </a:rPr>
              <a:t>univers</a:t>
            </a:r>
            <a:r>
              <a:rPr lang="it-IT" dirty="0"/>
              <a:t> ne </a:t>
            </a:r>
            <a:r>
              <a:rPr lang="it-IT" dirty="0" err="1"/>
              <a:t>sait</a:t>
            </a:r>
            <a:r>
              <a:rPr lang="it-IT" dirty="0"/>
              <a:t> </a:t>
            </a:r>
            <a:r>
              <a:rPr lang="it-IT" dirty="0" err="1"/>
              <a:t>rien</a:t>
            </a:r>
            <a:r>
              <a:rPr lang="it-IT" dirty="0"/>
              <a:t> : c’</a:t>
            </a:r>
            <a:r>
              <a:rPr lang="it-IT" dirty="0">
                <a:highlight>
                  <a:srgbClr val="FFFF00"/>
                </a:highlight>
              </a:rPr>
              <a:t>est</a:t>
            </a:r>
            <a:r>
              <a:rPr lang="it-IT" dirty="0"/>
              <a:t>, tout </a:t>
            </a:r>
            <a:r>
              <a:rPr lang="it-IT" dirty="0" err="1"/>
              <a:t>au</a:t>
            </a:r>
            <a:r>
              <a:rPr lang="it-IT" dirty="0"/>
              <a:t> plus, </a:t>
            </a:r>
            <a:r>
              <a:rPr lang="it-IT" dirty="0">
                <a:highlight>
                  <a:srgbClr val="FFFF00"/>
                </a:highlight>
              </a:rPr>
              <a:t>un </a:t>
            </a:r>
            <a:r>
              <a:rPr lang="it-IT" dirty="0" err="1">
                <a:highlight>
                  <a:srgbClr val="FFFF00"/>
                </a:highlight>
              </a:rPr>
              <a:t>roseau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pensant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77626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EFE24D-79D6-4B99-B53C-B8F97C20C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Vauvenargues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CEFF245-2D46-4982-AE97-62403783B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err="1"/>
              <a:t>Dans</a:t>
            </a:r>
            <a:r>
              <a:rPr lang="it-IT" dirty="0"/>
              <a:t> un </a:t>
            </a:r>
            <a:r>
              <a:rPr lang="it-IT" dirty="0" err="1"/>
              <a:t>cas</a:t>
            </a:r>
            <a:r>
              <a:rPr lang="it-IT" dirty="0"/>
              <a:t>, Ducasse </a:t>
            </a:r>
            <a:r>
              <a:rPr lang="it-IT" dirty="0" err="1"/>
              <a:t>mentionne</a:t>
            </a:r>
            <a:r>
              <a:rPr lang="it-IT" dirty="0"/>
              <a:t> </a:t>
            </a:r>
            <a:r>
              <a:rPr lang="it-IT" dirty="0" err="1"/>
              <a:t>explicitement</a:t>
            </a:r>
            <a:r>
              <a:rPr lang="it-IT" dirty="0"/>
              <a:t> sa source, son </a:t>
            </a:r>
            <a:r>
              <a:rPr lang="it-IT" dirty="0" err="1"/>
              <a:t>hypotexte</a:t>
            </a:r>
            <a:r>
              <a:rPr lang="it-IT" dirty="0"/>
              <a:t>: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pPr algn="just"/>
            <a:r>
              <a:rPr lang="it-IT" dirty="0"/>
              <a:t>La </a:t>
            </a:r>
            <a:r>
              <a:rPr lang="it-IT" dirty="0" err="1"/>
              <a:t>raison</a:t>
            </a:r>
            <a:r>
              <a:rPr lang="it-IT" dirty="0"/>
              <a:t> et le sentiment se </a:t>
            </a:r>
            <a:r>
              <a:rPr lang="it-IT" dirty="0" err="1"/>
              <a:t>conseillent</a:t>
            </a:r>
            <a:r>
              <a:rPr lang="it-IT" dirty="0"/>
              <a:t> et se </a:t>
            </a:r>
            <a:r>
              <a:rPr lang="it-IT" dirty="0" err="1"/>
              <a:t>suppléent</a:t>
            </a:r>
            <a:r>
              <a:rPr lang="it-IT" dirty="0"/>
              <a:t> tour à tour. </a:t>
            </a:r>
            <a:r>
              <a:rPr lang="it-IT" dirty="0" err="1"/>
              <a:t>Quiconque</a:t>
            </a:r>
            <a:r>
              <a:rPr lang="it-IT" dirty="0"/>
              <a:t> ne consulte </a:t>
            </a:r>
            <a:r>
              <a:rPr lang="it-IT" dirty="0" err="1"/>
              <a:t>qu’un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 et </a:t>
            </a:r>
            <a:r>
              <a:rPr lang="it-IT" dirty="0" err="1"/>
              <a:t>renonce</a:t>
            </a:r>
            <a:r>
              <a:rPr lang="it-IT" dirty="0"/>
              <a:t> à l’</a:t>
            </a:r>
            <a:r>
              <a:rPr lang="it-IT" dirty="0" err="1"/>
              <a:t>autre</a:t>
            </a:r>
            <a:r>
              <a:rPr lang="it-IT" dirty="0"/>
              <a:t>, se prive </a:t>
            </a:r>
            <a:r>
              <a:rPr lang="it-IT" dirty="0" err="1"/>
              <a:t>inconsidérément</a:t>
            </a:r>
            <a:r>
              <a:rPr lang="it-IT" dirty="0"/>
              <a:t> d’</a:t>
            </a:r>
            <a:r>
              <a:rPr lang="it-IT" b="1" dirty="0"/>
              <a:t>une </a:t>
            </a:r>
            <a:r>
              <a:rPr lang="it-IT" b="1" dirty="0" err="1"/>
              <a:t>partie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secours</a:t>
            </a:r>
            <a:r>
              <a:rPr lang="it-IT" dirty="0"/>
              <a:t> qui nous </a:t>
            </a:r>
            <a:r>
              <a:rPr lang="it-IT" dirty="0" err="1"/>
              <a:t>ont</a:t>
            </a:r>
            <a:r>
              <a:rPr lang="it-IT" dirty="0"/>
              <a:t> </a:t>
            </a:r>
            <a:r>
              <a:rPr lang="it-IT" dirty="0" err="1"/>
              <a:t>été</a:t>
            </a:r>
            <a:r>
              <a:rPr lang="it-IT" dirty="0"/>
              <a:t> </a:t>
            </a:r>
            <a:r>
              <a:rPr lang="it-IT" dirty="0" err="1"/>
              <a:t>accordés</a:t>
            </a:r>
            <a:r>
              <a:rPr lang="it-IT" dirty="0"/>
              <a:t> pour nous </a:t>
            </a:r>
            <a:r>
              <a:rPr lang="it-IT" dirty="0" err="1"/>
              <a:t>conduire</a:t>
            </a:r>
            <a:r>
              <a:rPr lang="it-IT" dirty="0"/>
              <a:t> (</a:t>
            </a:r>
            <a:r>
              <a:rPr lang="it-IT" dirty="0" err="1"/>
              <a:t>Vauvenargues</a:t>
            </a:r>
            <a:r>
              <a:rPr lang="it-IT" dirty="0"/>
              <a:t>, </a:t>
            </a:r>
            <a:r>
              <a:rPr lang="it-IT" dirty="0" err="1"/>
              <a:t>maxime</a:t>
            </a:r>
            <a:r>
              <a:rPr lang="it-IT" dirty="0"/>
              <a:t> 150). </a:t>
            </a:r>
          </a:p>
          <a:p>
            <a:r>
              <a:rPr lang="it-IT" dirty="0"/>
              <a:t> </a:t>
            </a:r>
          </a:p>
          <a:p>
            <a:pPr algn="just"/>
            <a:r>
              <a:rPr lang="it-IT" dirty="0"/>
              <a:t>La </a:t>
            </a:r>
            <a:r>
              <a:rPr lang="it-IT" dirty="0" err="1"/>
              <a:t>raison</a:t>
            </a:r>
            <a:r>
              <a:rPr lang="it-IT" dirty="0"/>
              <a:t>, le sentiment se </a:t>
            </a:r>
            <a:r>
              <a:rPr lang="it-IT" dirty="0" err="1"/>
              <a:t>conseillent</a:t>
            </a:r>
            <a:r>
              <a:rPr lang="it-IT" dirty="0"/>
              <a:t>, se </a:t>
            </a:r>
            <a:r>
              <a:rPr lang="it-IT" dirty="0" err="1"/>
              <a:t>suppléent</a:t>
            </a:r>
            <a:r>
              <a:rPr lang="it-IT" dirty="0"/>
              <a:t>. </a:t>
            </a:r>
            <a:r>
              <a:rPr lang="it-IT" dirty="0" err="1"/>
              <a:t>Quiconque</a:t>
            </a:r>
            <a:r>
              <a:rPr lang="it-IT" dirty="0"/>
              <a:t> ne </a:t>
            </a:r>
            <a:r>
              <a:rPr lang="it-IT" dirty="0" err="1"/>
              <a:t>connaît</a:t>
            </a:r>
            <a:r>
              <a:rPr lang="it-IT" dirty="0"/>
              <a:t> </a:t>
            </a:r>
            <a:r>
              <a:rPr lang="it-IT" dirty="0" err="1"/>
              <a:t>qu’un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deux</a:t>
            </a:r>
            <a:r>
              <a:rPr lang="it-IT" dirty="0"/>
              <a:t>, en </a:t>
            </a:r>
            <a:r>
              <a:rPr lang="it-IT" dirty="0" err="1"/>
              <a:t>renonçant</a:t>
            </a:r>
            <a:r>
              <a:rPr lang="it-IT" dirty="0"/>
              <a:t> à l’</a:t>
            </a:r>
            <a:r>
              <a:rPr lang="it-IT" dirty="0" err="1"/>
              <a:t>autre</a:t>
            </a:r>
            <a:r>
              <a:rPr lang="it-IT" dirty="0"/>
              <a:t>, se prive de </a:t>
            </a:r>
            <a:r>
              <a:rPr lang="it-IT" b="1" dirty="0"/>
              <a:t>la </a:t>
            </a:r>
            <a:r>
              <a:rPr lang="it-IT" b="1" dirty="0" err="1"/>
              <a:t>totalité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secours</a:t>
            </a:r>
            <a:r>
              <a:rPr lang="it-IT" dirty="0"/>
              <a:t> qui nous </a:t>
            </a:r>
            <a:r>
              <a:rPr lang="it-IT" dirty="0" err="1"/>
              <a:t>ont</a:t>
            </a:r>
            <a:r>
              <a:rPr lang="it-IT" dirty="0"/>
              <a:t> </a:t>
            </a:r>
            <a:r>
              <a:rPr lang="it-IT" dirty="0" err="1"/>
              <a:t>été</a:t>
            </a:r>
            <a:r>
              <a:rPr lang="it-IT" dirty="0"/>
              <a:t> </a:t>
            </a:r>
            <a:r>
              <a:rPr lang="it-IT" dirty="0" err="1"/>
              <a:t>accordés</a:t>
            </a:r>
            <a:r>
              <a:rPr lang="it-IT" dirty="0"/>
              <a:t> pour nous </a:t>
            </a:r>
            <a:r>
              <a:rPr lang="it-IT" dirty="0" err="1"/>
              <a:t>conduire</a:t>
            </a:r>
            <a:r>
              <a:rPr lang="it-IT" dirty="0"/>
              <a:t>. </a:t>
            </a:r>
            <a:r>
              <a:rPr lang="it-IT" dirty="0" err="1">
                <a:highlight>
                  <a:srgbClr val="FFFF00"/>
                </a:highlight>
              </a:rPr>
              <a:t>Vauvenargues</a:t>
            </a:r>
            <a:r>
              <a:rPr lang="it-IT" dirty="0">
                <a:highlight>
                  <a:srgbClr val="FFFF00"/>
                </a:highlight>
              </a:rPr>
              <a:t> a </a:t>
            </a:r>
            <a:r>
              <a:rPr lang="it-IT" dirty="0" err="1">
                <a:highlight>
                  <a:srgbClr val="FFFF00"/>
                </a:highlight>
              </a:rPr>
              <a:t>dit</a:t>
            </a:r>
            <a:r>
              <a:rPr lang="it-IT" dirty="0">
                <a:highlight>
                  <a:srgbClr val="FFFF00"/>
                </a:highlight>
              </a:rPr>
              <a:t> « se prive d’une </a:t>
            </a:r>
            <a:r>
              <a:rPr lang="it-IT" dirty="0" err="1">
                <a:highlight>
                  <a:srgbClr val="FFFF00"/>
                </a:highlight>
              </a:rPr>
              <a:t>partie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des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secours</a:t>
            </a:r>
            <a:r>
              <a:rPr lang="it-IT" dirty="0">
                <a:highlight>
                  <a:srgbClr val="FFFF00"/>
                </a:highlight>
              </a:rPr>
              <a:t> »</a:t>
            </a:r>
            <a:r>
              <a:rPr lang="it-IT" dirty="0"/>
              <a:t>.</a:t>
            </a:r>
          </a:p>
          <a:p>
            <a:pPr algn="just"/>
            <a:r>
              <a:rPr lang="it-IT" dirty="0" err="1"/>
              <a:t>Quoique</a:t>
            </a:r>
            <a:r>
              <a:rPr lang="it-IT" dirty="0"/>
              <a:t> sa </a:t>
            </a:r>
            <a:r>
              <a:rPr lang="it-IT" dirty="0" err="1"/>
              <a:t>phrase</a:t>
            </a:r>
            <a:r>
              <a:rPr lang="it-IT" dirty="0"/>
              <a:t>, la </a:t>
            </a:r>
            <a:r>
              <a:rPr lang="it-IT" dirty="0" err="1"/>
              <a:t>mienne</a:t>
            </a:r>
            <a:r>
              <a:rPr lang="it-IT" dirty="0"/>
              <a:t> </a:t>
            </a:r>
            <a:r>
              <a:rPr lang="it-IT" dirty="0" err="1"/>
              <a:t>reposent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personnifications</a:t>
            </a:r>
            <a:r>
              <a:rPr lang="it-IT" dirty="0"/>
              <a:t> de l’</a:t>
            </a:r>
            <a:r>
              <a:rPr lang="it-IT" dirty="0" err="1"/>
              <a:t>âme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le sentiment, la </a:t>
            </a:r>
            <a:r>
              <a:rPr lang="it-IT" dirty="0" err="1"/>
              <a:t>raison</a:t>
            </a:r>
            <a:r>
              <a:rPr lang="it-IT" dirty="0"/>
              <a:t>, </a:t>
            </a:r>
            <a:r>
              <a:rPr lang="it-IT" dirty="0">
                <a:highlight>
                  <a:srgbClr val="FFFF00"/>
                </a:highlight>
              </a:rPr>
              <a:t>celle </a:t>
            </a:r>
            <a:r>
              <a:rPr lang="it-IT" dirty="0" err="1">
                <a:highlight>
                  <a:srgbClr val="FFFF00"/>
                </a:highlight>
              </a:rPr>
              <a:t>que</a:t>
            </a:r>
            <a:r>
              <a:rPr lang="it-IT" dirty="0">
                <a:highlight>
                  <a:srgbClr val="FFFF00"/>
                </a:highlight>
              </a:rPr>
              <a:t> je </a:t>
            </a:r>
            <a:r>
              <a:rPr lang="it-IT" dirty="0" err="1">
                <a:highlight>
                  <a:srgbClr val="FFFF00"/>
                </a:highlight>
              </a:rPr>
              <a:t>choisirais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au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hasard</a:t>
            </a:r>
            <a:r>
              <a:rPr lang="it-IT" dirty="0">
                <a:highlight>
                  <a:srgbClr val="FFFF00"/>
                </a:highlight>
              </a:rPr>
              <a:t> ne </a:t>
            </a:r>
            <a:r>
              <a:rPr lang="it-IT" dirty="0" err="1">
                <a:highlight>
                  <a:srgbClr val="FFFF00"/>
                </a:highlight>
              </a:rPr>
              <a:t>serait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pas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meilleure</a:t>
            </a:r>
            <a:r>
              <a:rPr lang="it-IT" dirty="0">
                <a:highlight>
                  <a:srgbClr val="FFFF00"/>
                </a:highlight>
              </a:rPr>
              <a:t> </a:t>
            </a:r>
            <a:r>
              <a:rPr lang="it-IT" dirty="0" err="1">
                <a:highlight>
                  <a:srgbClr val="FFFF00"/>
                </a:highlight>
              </a:rPr>
              <a:t>que</a:t>
            </a:r>
            <a:r>
              <a:rPr lang="it-IT" dirty="0">
                <a:highlight>
                  <a:srgbClr val="FFFF00"/>
                </a:highlight>
              </a:rPr>
              <a:t> l’</a:t>
            </a:r>
            <a:r>
              <a:rPr lang="it-IT" dirty="0" err="1">
                <a:highlight>
                  <a:srgbClr val="FFFF00"/>
                </a:highlight>
              </a:rPr>
              <a:t>autre</a:t>
            </a:r>
            <a:r>
              <a:rPr lang="it-IT" dirty="0"/>
              <a:t>, si je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avais</a:t>
            </a:r>
            <a:r>
              <a:rPr lang="it-IT" dirty="0"/>
              <a:t> </a:t>
            </a:r>
            <a:r>
              <a:rPr lang="it-IT" dirty="0" err="1"/>
              <a:t>faites</a:t>
            </a:r>
            <a:r>
              <a:rPr lang="it-IT" dirty="0"/>
              <a:t>. L’une ne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rejetée</a:t>
            </a:r>
            <a:r>
              <a:rPr lang="it-IT" dirty="0"/>
              <a:t> par </a:t>
            </a:r>
            <a:r>
              <a:rPr lang="it-IT" dirty="0" err="1"/>
              <a:t>moi</a:t>
            </a:r>
            <a:r>
              <a:rPr lang="it-IT" dirty="0"/>
              <a:t>. L’</a:t>
            </a:r>
            <a:r>
              <a:rPr lang="it-IT" dirty="0" err="1"/>
              <a:t>autre</a:t>
            </a:r>
            <a:r>
              <a:rPr lang="it-IT" dirty="0"/>
              <a:t> a </a:t>
            </a:r>
            <a:r>
              <a:rPr lang="it-IT" dirty="0" err="1"/>
              <a:t>pu</a:t>
            </a:r>
            <a:r>
              <a:rPr lang="it-IT" dirty="0"/>
              <a:t>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acceptée</a:t>
            </a:r>
            <a:r>
              <a:rPr lang="it-IT" dirty="0"/>
              <a:t> de </a:t>
            </a:r>
            <a:r>
              <a:rPr lang="it-IT" dirty="0" err="1"/>
              <a:t>Vauvenargues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752257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1269</Words>
  <Application>Microsoft Office PowerPoint</Application>
  <PresentationFormat>Widescreen</PresentationFormat>
  <Paragraphs>77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di Office</vt:lpstr>
      <vt:lpstr>   Isidore Ducasse, Poésies II </vt:lpstr>
      <vt:lpstr>Structure</vt:lpstr>
      <vt:lpstr> Le plagiat </vt:lpstr>
      <vt:lpstr>Réécriture et plagiat (Dante)</vt:lpstr>
      <vt:lpstr>La Rochefoucauld</vt:lpstr>
      <vt:lpstr>La Bruyère</vt:lpstr>
      <vt:lpstr>Pascal</vt:lpstr>
      <vt:lpstr>Le « roseau pensant » de Pascal</vt:lpstr>
      <vt:lpstr>Vauvenargues</vt:lpstr>
      <vt:lpstr>Vauvenargues</vt:lpstr>
      <vt:lpstr>Poésie et philosophie</vt:lpstr>
      <vt:lpstr>Poésie et philosophie</vt:lpstr>
      <vt:lpstr>Tics, tics, et tics…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Isidore Ducasse, Poésies II </dc:title>
  <dc:creator>Fabio Vasarri</dc:creator>
  <cp:lastModifiedBy>Fabio Vasarri</cp:lastModifiedBy>
  <cp:revision>15</cp:revision>
  <dcterms:created xsi:type="dcterms:W3CDTF">2020-05-10T13:04:35Z</dcterms:created>
  <dcterms:modified xsi:type="dcterms:W3CDTF">2020-05-17T08:43:23Z</dcterms:modified>
</cp:coreProperties>
</file>