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a Loi" userId="f891a307-bea0-4c68-8565-77aa5202a6d0" providerId="ADAL" clId="{C49160DB-FA52-4AFB-8450-59F74B717D2D}"/>
    <pc:docChg chg="modSld">
      <pc:chgData name="Rita Loi" userId="f891a307-bea0-4c68-8565-77aa5202a6d0" providerId="ADAL" clId="{C49160DB-FA52-4AFB-8450-59F74B717D2D}" dt="2021-02-12T07:22:25.451" v="0" actId="13926"/>
      <pc:docMkLst>
        <pc:docMk/>
      </pc:docMkLst>
      <pc:sldChg chg="modSp">
        <pc:chgData name="Rita Loi" userId="f891a307-bea0-4c68-8565-77aa5202a6d0" providerId="ADAL" clId="{C49160DB-FA52-4AFB-8450-59F74B717D2D}" dt="2021-02-12T07:22:25.451" v="0" actId="13926"/>
        <pc:sldMkLst>
          <pc:docMk/>
          <pc:sldMk cId="0" sldId="256"/>
        </pc:sldMkLst>
        <pc:spChg chg="mod">
          <ac:chgData name="Rita Loi" userId="f891a307-bea0-4c68-8565-77aa5202a6d0" providerId="ADAL" clId="{C49160DB-FA52-4AFB-8450-59F74B717D2D}" dt="2021-02-12T07:22:25.451" v="0" actId="13926"/>
          <ac:spMkLst>
            <pc:docMk/>
            <pc:sldMk cId="0" sldId="256"/>
            <ac:spMk id="6" creationId="{00000000-0000-0000-0000-000000000000}"/>
          </ac:spMkLst>
        </pc:spChg>
      </pc:sldChg>
    </pc:docChg>
  </pc:docChgLst>
  <pc:docChgLst>
    <pc:chgData name="Rita Loi" userId="f891a307-bea0-4c68-8565-77aa5202a6d0" providerId="ADAL" clId="{44FB61D7-539A-40CB-95CA-A59C73D5AA65}"/>
    <pc:docChg chg="custSel modSld">
      <pc:chgData name="Rita Loi" userId="f891a307-bea0-4c68-8565-77aa5202a6d0" providerId="ADAL" clId="{44FB61D7-539A-40CB-95CA-A59C73D5AA65}" dt="2020-09-11T06:48:32.061" v="38" actId="20577"/>
      <pc:docMkLst>
        <pc:docMk/>
      </pc:docMkLst>
      <pc:sldChg chg="modSp">
        <pc:chgData name="Rita Loi" userId="f891a307-bea0-4c68-8565-77aa5202a6d0" providerId="ADAL" clId="{44FB61D7-539A-40CB-95CA-A59C73D5AA65}" dt="2020-09-11T06:48:32.061" v="38" actId="20577"/>
        <pc:sldMkLst>
          <pc:docMk/>
          <pc:sldMk cId="0" sldId="256"/>
        </pc:sldMkLst>
        <pc:spChg chg="mod">
          <ac:chgData name="Rita Loi" userId="f891a307-bea0-4c68-8565-77aa5202a6d0" providerId="ADAL" clId="{44FB61D7-539A-40CB-95CA-A59C73D5AA65}" dt="2020-09-11T06:47:56.487" v="1" actId="6549"/>
          <ac:spMkLst>
            <pc:docMk/>
            <pc:sldMk cId="0" sldId="256"/>
            <ac:spMk id="5" creationId="{00000000-0000-0000-0000-000000000000}"/>
          </ac:spMkLst>
        </pc:spChg>
        <pc:spChg chg="mod">
          <ac:chgData name="Rita Loi" userId="f891a307-bea0-4c68-8565-77aa5202a6d0" providerId="ADAL" clId="{44FB61D7-539A-40CB-95CA-A59C73D5AA65}" dt="2020-09-11T06:48:32.061" v="38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44FB61D7-539A-40CB-95CA-A59C73D5AA65}" dt="2020-09-11T06:46:51.899" v="0" actId="20577"/>
        <pc:sldMkLst>
          <pc:docMk/>
          <pc:sldMk cId="0" sldId="259"/>
        </pc:sldMkLst>
        <pc:spChg chg="mod">
          <ac:chgData name="Rita Loi" userId="f891a307-bea0-4c68-8565-77aa5202a6d0" providerId="ADAL" clId="{44FB61D7-539A-40CB-95CA-A59C73D5AA65}" dt="2020-09-11T06:46:51.899" v="0" actId="20577"/>
          <ac:spMkLst>
            <pc:docMk/>
            <pc:sldMk cId="0" sldId="259"/>
            <ac:spMk id="2" creationId="{00000000-0000-0000-0000-000000000000}"/>
          </ac:spMkLst>
        </pc:spChg>
      </pc:sldChg>
    </pc:docChg>
  </pc:docChgLst>
  <pc:docChgLst>
    <pc:chgData name="Rita Loi" userId="f891a307-bea0-4c68-8565-77aa5202a6d0" providerId="ADAL" clId="{0F6EF854-D4EC-48C8-B27C-AFA6ED90915B}"/>
    <pc:docChg chg="custSel addSld delSld modSld">
      <pc:chgData name="Rita Loi" userId="f891a307-bea0-4c68-8565-77aa5202a6d0" providerId="ADAL" clId="{0F6EF854-D4EC-48C8-B27C-AFA6ED90915B}" dt="2020-11-09T10:42:04.544" v="26" actId="20577"/>
      <pc:docMkLst>
        <pc:docMk/>
      </pc:docMkLst>
      <pc:sldChg chg="modSp">
        <pc:chgData name="Rita Loi" userId="f891a307-bea0-4c68-8565-77aa5202a6d0" providerId="ADAL" clId="{0F6EF854-D4EC-48C8-B27C-AFA6ED90915B}" dt="2020-11-09T10:42:04.544" v="26" actId="20577"/>
        <pc:sldMkLst>
          <pc:docMk/>
          <pc:sldMk cId="0" sldId="256"/>
        </pc:sldMkLst>
        <pc:spChg chg="mod">
          <ac:chgData name="Rita Loi" userId="f891a307-bea0-4c68-8565-77aa5202a6d0" providerId="ADAL" clId="{0F6EF854-D4EC-48C8-B27C-AFA6ED90915B}" dt="2020-11-09T10:42:04.544" v="26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Rita Loi" userId="f891a307-bea0-4c68-8565-77aa5202a6d0" providerId="ADAL" clId="{0F6EF854-D4EC-48C8-B27C-AFA6ED90915B}" dt="2020-11-09T10:40:02.708" v="6" actId="20577"/>
        <pc:sldMkLst>
          <pc:docMk/>
          <pc:sldMk cId="0" sldId="259"/>
        </pc:sldMkLst>
        <pc:spChg chg="mod">
          <ac:chgData name="Rita Loi" userId="f891a307-bea0-4c68-8565-77aa5202a6d0" providerId="ADAL" clId="{0F6EF854-D4EC-48C8-B27C-AFA6ED90915B}" dt="2020-11-09T10:39:42.804" v="5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Rita Loi" userId="f891a307-bea0-4c68-8565-77aa5202a6d0" providerId="ADAL" clId="{0F6EF854-D4EC-48C8-B27C-AFA6ED90915B}" dt="2020-11-09T10:40:02.708" v="6" actId="20577"/>
          <ac:spMkLst>
            <pc:docMk/>
            <pc:sldMk cId="0" sldId="259"/>
            <ac:spMk id="8" creationId="{00000000-0000-0000-0000-000000000000}"/>
          </ac:spMkLst>
        </pc:spChg>
      </pc:sldChg>
      <pc:sldChg chg="modSp add">
        <pc:chgData name="Rita Loi" userId="f891a307-bea0-4c68-8565-77aa5202a6d0" providerId="ADAL" clId="{0F6EF854-D4EC-48C8-B27C-AFA6ED90915B}" dt="2020-11-09T10:39:04.163" v="3" actId="20577"/>
        <pc:sldMkLst>
          <pc:docMk/>
          <pc:sldMk cId="3762138509" sldId="261"/>
        </pc:sldMkLst>
        <pc:spChg chg="mod">
          <ac:chgData name="Rita Loi" userId="f891a307-bea0-4c68-8565-77aa5202a6d0" providerId="ADAL" clId="{0F6EF854-D4EC-48C8-B27C-AFA6ED90915B}" dt="2020-11-09T10:39:04.163" v="3" actId="20577"/>
          <ac:spMkLst>
            <pc:docMk/>
            <pc:sldMk cId="3762138509" sldId="261"/>
            <ac:spMk id="2" creationId="{00000000-0000-0000-0000-000000000000}"/>
          </ac:spMkLst>
        </pc:spChg>
      </pc:sldChg>
      <pc:sldChg chg="del">
        <pc:chgData name="Rita Loi" userId="f891a307-bea0-4c68-8565-77aa5202a6d0" providerId="ADAL" clId="{0F6EF854-D4EC-48C8-B27C-AFA6ED90915B}" dt="2020-11-09T10:38:51.969" v="0" actId="2696"/>
        <pc:sldMkLst>
          <pc:docMk/>
          <pc:sldMk cId="3762138509" sldId="261"/>
        </pc:sldMkLst>
      </pc:sldChg>
      <pc:sldChg chg="modSp add">
        <pc:chgData name="Rita Loi" userId="f891a307-bea0-4c68-8565-77aa5202a6d0" providerId="ADAL" clId="{0F6EF854-D4EC-48C8-B27C-AFA6ED90915B}" dt="2020-11-09T10:39:37.141" v="4" actId="20577"/>
        <pc:sldMkLst>
          <pc:docMk/>
          <pc:sldMk cId="3042437931" sldId="262"/>
        </pc:sldMkLst>
        <pc:spChg chg="mod">
          <ac:chgData name="Rita Loi" userId="f891a307-bea0-4c68-8565-77aa5202a6d0" providerId="ADAL" clId="{0F6EF854-D4EC-48C8-B27C-AFA6ED90915B}" dt="2020-11-09T10:39:37.141" v="4" actId="20577"/>
          <ac:spMkLst>
            <pc:docMk/>
            <pc:sldMk cId="3042437931" sldId="262"/>
            <ac:spMk id="3" creationId="{00000000-0000-0000-0000-000000000000}"/>
          </ac:spMkLst>
        </pc:spChg>
      </pc:sldChg>
      <pc:sldChg chg="del">
        <pc:chgData name="Rita Loi" userId="f891a307-bea0-4c68-8565-77aa5202a6d0" providerId="ADAL" clId="{0F6EF854-D4EC-48C8-B27C-AFA6ED90915B}" dt="2020-11-09T10:38:51.977" v="1" actId="2696"/>
        <pc:sldMkLst>
          <pc:docMk/>
          <pc:sldMk cId="3042437931" sldId="262"/>
        </pc:sldMkLst>
      </pc:sldChg>
      <pc:sldChg chg="modSp">
        <pc:chgData name="Rita Loi" userId="f891a307-bea0-4c68-8565-77aa5202a6d0" providerId="ADAL" clId="{0F6EF854-D4EC-48C8-B27C-AFA6ED90915B}" dt="2020-11-09T10:40:21.043" v="8" actId="20577"/>
        <pc:sldMkLst>
          <pc:docMk/>
          <pc:sldMk cId="0" sldId="263"/>
        </pc:sldMkLst>
        <pc:spChg chg="mod">
          <ac:chgData name="Rita Loi" userId="f891a307-bea0-4c68-8565-77aa5202a6d0" providerId="ADAL" clId="{0F6EF854-D4EC-48C8-B27C-AFA6ED90915B}" dt="2020-11-09T10:40:21.043" v="8" actId="20577"/>
          <ac:spMkLst>
            <pc:docMk/>
            <pc:sldMk cId="0" sldId="263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sami_di_stato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52514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ighlight>
                  <a:srgbClr val="FFFF00"/>
                </a:highlight>
                <a:hlinkClick r:id="rId2"/>
              </a:rPr>
              <a:t>https://unica.it/unica/it/avvisi_esami_di_stato.page</a:t>
            </a:r>
            <a:r>
              <a:rPr lang="it-IT" sz="1600" u="sng" dirty="0">
                <a:highlight>
                  <a:srgbClr val="FFFF00"/>
                </a:highlight>
              </a:rPr>
              <a:t> </a:t>
            </a: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254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Rita Loi</cp:lastModifiedBy>
  <cp:revision>9</cp:revision>
  <dcterms:created xsi:type="dcterms:W3CDTF">2020-09-01T13:11:51Z</dcterms:created>
  <dcterms:modified xsi:type="dcterms:W3CDTF">2021-02-12T07:22:34Z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