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59" r:id="rId6"/>
    <p:sldId id="260" r:id="rId7"/>
    <p:sldId id="263" r:id="rId8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6EF854-D4EC-48C8-B27C-AFA6ED90915B}" v="2" dt="2020-11-09T10:41:46.27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822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1936" y="603504"/>
            <a:ext cx="10168127" cy="46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unica.it/unica/it/avvisi_esami_di_stato.p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19200" y="381889"/>
            <a:ext cx="95250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it-IT" spc="-10" dirty="0"/>
              <a:t>Istruzioni per accedere </a:t>
            </a:r>
            <a:r>
              <a:rPr dirty="0" err="1"/>
              <a:t>alla</a:t>
            </a:r>
            <a:r>
              <a:rPr dirty="0"/>
              <a:t> </a:t>
            </a:r>
            <a:r>
              <a:rPr spc="-10" dirty="0" err="1"/>
              <a:t>piattaforma</a:t>
            </a:r>
            <a:r>
              <a:rPr spc="-10" dirty="0"/>
              <a:t> TEAMs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661922" y="1007363"/>
            <a:ext cx="8868156" cy="52514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54"/>
              </a:spcBef>
            </a:pPr>
            <a:r>
              <a:rPr lang="it-IT" sz="1600" spc="-15" dirty="0">
                <a:latin typeface="Calibri"/>
                <a:cs typeface="Calibri"/>
              </a:rPr>
              <a:t>Cliccando sul link di accesso all’aula di </a:t>
            </a:r>
            <a:r>
              <a:rPr lang="it-IT" sz="1600" spc="-15" dirty="0" err="1">
                <a:latin typeface="Calibri"/>
                <a:cs typeface="Calibri"/>
              </a:rPr>
              <a:t>TEAMs</a:t>
            </a:r>
            <a:r>
              <a:rPr lang="it-IT" sz="1600" spc="-15" dirty="0">
                <a:latin typeface="Calibri"/>
                <a:cs typeface="Calibri"/>
              </a:rPr>
              <a:t> pubblicato </a:t>
            </a:r>
            <a:r>
              <a:rPr lang="it-IT" sz="1600" dirty="0"/>
              <a:t>nella sezione del Settore Scuole di Specializzazione e Esami di Stato </a:t>
            </a:r>
            <a:r>
              <a:rPr lang="it-IT" sz="1600" u="sng" dirty="0">
                <a:hlinkClick r:id="rId2"/>
              </a:rPr>
              <a:t>https://unica.it/unica/it/avvisi_esami_di_stato.page</a:t>
            </a:r>
            <a:r>
              <a:rPr lang="it-IT" sz="1600" u="sng" dirty="0"/>
              <a:t> </a:t>
            </a:r>
            <a:r>
              <a:rPr lang="it-IT" sz="1600" spc="-10" dirty="0">
                <a:cs typeface="Calibri"/>
              </a:rPr>
              <a:t>apparirà </a:t>
            </a:r>
            <a:r>
              <a:rPr lang="it-IT" sz="1600" spc="-5" dirty="0">
                <a:cs typeface="Calibri"/>
              </a:rPr>
              <a:t>la </a:t>
            </a:r>
            <a:r>
              <a:rPr lang="it-IT" sz="1600" spc="-10" dirty="0">
                <a:cs typeface="Calibri"/>
              </a:rPr>
              <a:t>schermata</a:t>
            </a:r>
            <a:r>
              <a:rPr lang="it-IT" sz="1600" spc="135" dirty="0">
                <a:cs typeface="Calibri"/>
              </a:rPr>
              <a:t> </a:t>
            </a:r>
            <a:r>
              <a:rPr lang="it-IT" sz="1600" spc="-5" dirty="0">
                <a:cs typeface="Calibri"/>
              </a:rPr>
              <a:t>seguente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DA34DA6E-FDC0-4AA7-A59D-FEC84D9EDF35}"/>
              </a:ext>
            </a:extLst>
          </p:cNvPr>
          <p:cNvSpPr/>
          <p:nvPr/>
        </p:nvSpPr>
        <p:spPr>
          <a:xfrm>
            <a:off x="1661922" y="1870081"/>
            <a:ext cx="8548878" cy="41497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3831" y="1207008"/>
            <a:ext cx="7345045" cy="3669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43000" y="5425440"/>
            <a:ext cx="9906000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pc="-5" dirty="0">
                <a:latin typeface="Calibri"/>
                <a:cs typeface="Calibri"/>
              </a:rPr>
              <a:t>V</a:t>
            </a:r>
            <a:r>
              <a:rPr sz="1800" spc="-5" dirty="0">
                <a:latin typeface="Calibri"/>
                <a:cs typeface="Calibri"/>
              </a:rPr>
              <a:t>anno bene </a:t>
            </a:r>
            <a:r>
              <a:rPr sz="1800" spc="-10" dirty="0">
                <a:latin typeface="Calibri"/>
                <a:cs typeface="Calibri"/>
              </a:rPr>
              <a:t>entrambe. </a:t>
            </a:r>
            <a:r>
              <a:rPr sz="1800" dirty="0">
                <a:latin typeface="Calibri"/>
                <a:cs typeface="Calibri"/>
              </a:rPr>
              <a:t>Se </a:t>
            </a:r>
            <a:r>
              <a:rPr sz="1800" spc="-15" dirty="0" err="1">
                <a:latin typeface="Calibri"/>
                <a:cs typeface="Calibri"/>
              </a:rPr>
              <a:t>l’app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TEAMs  </a:t>
            </a:r>
            <a:r>
              <a:rPr lang="it-IT" sz="1800" spc="-15" dirty="0">
                <a:latin typeface="Calibri"/>
                <a:cs typeface="Calibri"/>
              </a:rPr>
              <a:t>è stata già installata, </a:t>
            </a:r>
          </a:p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spc="-15" dirty="0">
                <a:latin typeface="Calibri"/>
                <a:cs typeface="Calibri"/>
              </a:rPr>
              <a:t>è possibile 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andare </a:t>
            </a:r>
            <a:r>
              <a:rPr sz="1800" spc="-15" dirty="0">
                <a:latin typeface="Calibri"/>
                <a:cs typeface="Calibri"/>
              </a:rPr>
              <a:t>direttamente </a:t>
            </a:r>
            <a:r>
              <a:rPr sz="1800" spc="-5" dirty="0">
                <a:latin typeface="Calibri"/>
                <a:cs typeface="Calibri"/>
              </a:rPr>
              <a:t>alla riunione </a:t>
            </a:r>
            <a:r>
              <a:rPr sz="1800" spc="-10" dirty="0">
                <a:latin typeface="Calibri"/>
                <a:cs typeface="Calibri"/>
              </a:rPr>
              <a:t>(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Avvia ora</a:t>
            </a:r>
            <a:r>
              <a:rPr sz="1800" spc="-10" dirty="0">
                <a:latin typeface="Calibri"/>
                <a:cs typeface="Calibri"/>
              </a:rPr>
              <a:t>), </a:t>
            </a:r>
            <a:r>
              <a:rPr sz="1800" spc="-5" dirty="0">
                <a:latin typeface="Calibri"/>
                <a:cs typeface="Calibri"/>
              </a:rPr>
              <a:t>altrimenti le </a:t>
            </a:r>
            <a:r>
              <a:rPr sz="1800" dirty="0">
                <a:latin typeface="Calibri"/>
                <a:cs typeface="Calibri"/>
              </a:rPr>
              <a:t>vie  </a:t>
            </a:r>
            <a:r>
              <a:rPr sz="1800" spc="-10" dirty="0">
                <a:latin typeface="Calibri"/>
                <a:cs typeface="Calibri"/>
              </a:rPr>
              <a:t>percorribili </a:t>
            </a:r>
            <a:r>
              <a:rPr sz="1800" spc="-5" dirty="0" err="1">
                <a:latin typeface="Calibri"/>
                <a:cs typeface="Calibri"/>
              </a:rPr>
              <a:t>sono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</a:t>
            </a:r>
            <a:r>
              <a:rPr lang="it-IT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18070875-AFEC-4106-8660-9CB8CBC8648E}"/>
              </a:ext>
            </a:extLst>
          </p:cNvPr>
          <p:cNvSpPr txBox="1"/>
          <p:nvPr/>
        </p:nvSpPr>
        <p:spPr>
          <a:xfrm>
            <a:off x="2049206" y="405613"/>
            <a:ext cx="7519670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dirty="0">
                <a:latin typeface="Calibri"/>
                <a:cs typeface="Calibri"/>
              </a:rPr>
              <a:t>Oppure la seguente: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1936" y="603504"/>
            <a:ext cx="4182110" cy="39049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0955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65"/>
              </a:spcBef>
            </a:pPr>
            <a:r>
              <a:rPr lang="it-IT" dirty="0"/>
              <a:t>1</a:t>
            </a:r>
            <a:r>
              <a:rPr dirty="0"/>
              <a:t>) </a:t>
            </a:r>
            <a:r>
              <a:rPr spc="-10" dirty="0"/>
              <a:t>Continua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dirty="0"/>
              <a:t>nel</a:t>
            </a:r>
            <a:r>
              <a:rPr spc="-65" dirty="0"/>
              <a:t> </a:t>
            </a:r>
            <a:r>
              <a:rPr spc="-5" dirty="0"/>
              <a:t>browser</a:t>
            </a:r>
          </a:p>
        </p:txBody>
      </p:sp>
      <p:sp>
        <p:nvSpPr>
          <p:cNvPr id="3" name="object 3"/>
          <p:cNvSpPr/>
          <p:nvPr/>
        </p:nvSpPr>
        <p:spPr>
          <a:xfrm>
            <a:off x="5920740" y="371856"/>
            <a:ext cx="3467100" cy="743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15914" y="367029"/>
            <a:ext cx="3476625" cy="753745"/>
          </a:xfrm>
          <a:custGeom>
            <a:avLst/>
            <a:gdLst/>
            <a:ahLst/>
            <a:cxnLst/>
            <a:rect l="l" t="t" r="r" b="b"/>
            <a:pathLst>
              <a:path w="3476625" h="753744">
                <a:moveTo>
                  <a:pt x="0" y="753237"/>
                </a:moveTo>
                <a:lnTo>
                  <a:pt x="3476624" y="753237"/>
                </a:lnTo>
                <a:lnTo>
                  <a:pt x="3476624" y="0"/>
                </a:lnTo>
                <a:lnTo>
                  <a:pt x="0" y="0"/>
                </a:lnTo>
                <a:lnTo>
                  <a:pt x="0" y="753237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42032" y="2045207"/>
            <a:ext cx="7107935" cy="3393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15796" y="1458467"/>
            <a:ext cx="9010015" cy="31034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260"/>
              </a:spcBef>
            </a:pP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 err="1">
                <a:latin typeface="Calibri"/>
                <a:cs typeface="Calibri"/>
              </a:rPr>
              <a:t>ndo</a:t>
            </a:r>
            <a:r>
              <a:rPr lang="it-IT"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su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5" dirty="0">
                <a:latin typeface="Calibri"/>
                <a:cs typeface="Calibri"/>
              </a:rPr>
              <a:t>"</a:t>
            </a:r>
            <a:r>
              <a:rPr lang="it-IT" spc="-10" dirty="0">
                <a:latin typeface="Calibri"/>
                <a:cs typeface="Calibri"/>
              </a:rPr>
              <a:t>C</a:t>
            </a:r>
            <a:r>
              <a:rPr sz="1800" spc="-10" dirty="0" err="1">
                <a:latin typeface="Calibri"/>
                <a:cs typeface="Calibri"/>
              </a:rPr>
              <a:t>ontinua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 </a:t>
            </a:r>
            <a:r>
              <a:rPr sz="1800" spc="-10" dirty="0">
                <a:latin typeface="Calibri"/>
                <a:cs typeface="Calibri"/>
              </a:rPr>
              <a:t>questo </a:t>
            </a:r>
            <a:r>
              <a:rPr sz="1800" spc="-30" dirty="0">
                <a:latin typeface="Calibri"/>
                <a:cs typeface="Calibri"/>
              </a:rPr>
              <a:t>browser,</a:t>
            </a:r>
            <a:r>
              <a:rPr lang="it-IT" sz="1800" spc="-30" dirty="0">
                <a:latin typeface="Calibri"/>
                <a:cs typeface="Calibri"/>
              </a:rPr>
              <a:t>"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è </a:t>
            </a:r>
            <a:r>
              <a:rPr sz="1800" spc="-10" dirty="0">
                <a:latin typeface="Calibri"/>
                <a:cs typeface="Calibri"/>
              </a:rPr>
              <a:t>probabile </a:t>
            </a:r>
            <a:r>
              <a:rPr sz="1800" spc="-5" dirty="0" err="1">
                <a:latin typeface="Calibri"/>
                <a:cs typeface="Calibri"/>
              </a:rPr>
              <a:t>che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 err="1">
                <a:latin typeface="Calibri"/>
                <a:cs typeface="Calibri"/>
              </a:rPr>
              <a:t>appaia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sz="1800" spc="290" dirty="0">
                <a:latin typeface="Calibri"/>
                <a:cs typeface="Calibri"/>
              </a:rPr>
              <a:t> </a:t>
            </a:r>
            <a:r>
              <a:rPr lang="it-IT" sz="1800" spc="-10" dirty="0" err="1">
                <a:latin typeface="Calibri"/>
                <a:cs typeface="Calibri"/>
              </a:rPr>
              <a:t>segu</a:t>
            </a:r>
            <a:r>
              <a:rPr sz="1800" spc="-10" dirty="0" err="1">
                <a:latin typeface="Calibri"/>
                <a:cs typeface="Calibri"/>
              </a:rPr>
              <a:t>ente</a:t>
            </a:r>
            <a:r>
              <a:rPr sz="1800" spc="-10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213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3200" y="1524000"/>
            <a:ext cx="69342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09600" y="5364479"/>
            <a:ext cx="10985245" cy="62581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260"/>
              </a:spcBef>
            </a:pPr>
            <a:r>
              <a:rPr sz="1800" dirty="0">
                <a:latin typeface="Calibri"/>
                <a:cs typeface="Calibri"/>
              </a:rPr>
              <a:t>A </a:t>
            </a:r>
            <a:r>
              <a:rPr sz="1800" spc="-10" dirty="0" err="1">
                <a:latin typeface="Calibri"/>
                <a:cs typeface="Calibri"/>
              </a:rPr>
              <a:t>questo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10" dirty="0" err="1">
                <a:latin typeface="Calibri"/>
                <a:cs typeface="Calibri"/>
              </a:rPr>
              <a:t>punto</a:t>
            </a:r>
            <a:r>
              <a:rPr lang="it-IT" sz="1800" spc="-10" dirty="0">
                <a:latin typeface="Calibri"/>
                <a:cs typeface="Calibri"/>
              </a:rPr>
              <a:t>,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nome</a:t>
            </a:r>
            <a:r>
              <a:rPr lang="it-IT" sz="1800" spc="-5" dirty="0">
                <a:latin typeface="Calibri"/>
                <a:cs typeface="Calibri"/>
              </a:rPr>
              <a:t>, sarà necessario inserirlo </a:t>
            </a:r>
            <a:r>
              <a:rPr sz="1800" spc="-5" dirty="0" err="1">
                <a:latin typeface="Calibri"/>
                <a:cs typeface="Calibri"/>
              </a:rPr>
              <a:t>nello</a:t>
            </a:r>
            <a:r>
              <a:rPr sz="1800" spc="-5" dirty="0">
                <a:latin typeface="Calibri"/>
                <a:cs typeface="Calibri"/>
              </a:rPr>
              <a:t>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z="1800" spc="-5" dirty="0">
                <a:latin typeface="Calibri"/>
                <a:cs typeface="Calibri"/>
              </a:rPr>
              <a:t> </a:t>
            </a:r>
          </a:p>
          <a:p>
            <a:pPr marL="86360" algn="ctr">
              <a:lnSpc>
                <a:spcPct val="100000"/>
              </a:lnSpc>
              <a:spcBef>
                <a:spcPts val="260"/>
              </a:spcBef>
            </a:pPr>
            <a:r>
              <a:rPr lang="it-IT" sz="1800" spc="-5" dirty="0">
                <a:latin typeface="Calibri"/>
                <a:cs typeface="Calibri"/>
              </a:rPr>
              <a:t>e poi</a:t>
            </a:r>
            <a:r>
              <a:rPr lang="it-IT" dirty="0">
                <a:latin typeface="Calibri"/>
                <a:cs typeface="Calibri"/>
              </a:rPr>
              <a:t>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</a:t>
            </a:r>
            <a:r>
              <a:rPr sz="1800" spc="-15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5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sz="1800" spc="-1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96641" y="3243833"/>
            <a:ext cx="2207895" cy="2098675"/>
          </a:xfrm>
          <a:custGeom>
            <a:avLst/>
            <a:gdLst/>
            <a:ahLst/>
            <a:cxnLst/>
            <a:rect l="l" t="t" r="r" b="b"/>
            <a:pathLst>
              <a:path w="2207895" h="2098675">
                <a:moveTo>
                  <a:pt x="2111664" y="64932"/>
                </a:moveTo>
                <a:lnTo>
                  <a:pt x="0" y="2070989"/>
                </a:lnTo>
                <a:lnTo>
                  <a:pt x="26161" y="2098675"/>
                </a:lnTo>
                <a:lnTo>
                  <a:pt x="2137888" y="92553"/>
                </a:lnTo>
                <a:lnTo>
                  <a:pt x="2111664" y="64932"/>
                </a:lnTo>
                <a:close/>
              </a:path>
              <a:path w="2207895" h="2098675">
                <a:moveTo>
                  <a:pt x="2188853" y="51815"/>
                </a:moveTo>
                <a:lnTo>
                  <a:pt x="2125472" y="51815"/>
                </a:lnTo>
                <a:lnTo>
                  <a:pt x="2151760" y="79375"/>
                </a:lnTo>
                <a:lnTo>
                  <a:pt x="2137888" y="92553"/>
                </a:lnTo>
                <a:lnTo>
                  <a:pt x="2164080" y="120141"/>
                </a:lnTo>
                <a:lnTo>
                  <a:pt x="2188853" y="51815"/>
                </a:lnTo>
                <a:close/>
              </a:path>
              <a:path w="2207895" h="2098675">
                <a:moveTo>
                  <a:pt x="2125472" y="51815"/>
                </a:moveTo>
                <a:lnTo>
                  <a:pt x="2111664" y="64932"/>
                </a:lnTo>
                <a:lnTo>
                  <a:pt x="2137888" y="92553"/>
                </a:lnTo>
                <a:lnTo>
                  <a:pt x="2151760" y="79375"/>
                </a:lnTo>
                <a:lnTo>
                  <a:pt x="2125472" y="51815"/>
                </a:lnTo>
                <a:close/>
              </a:path>
              <a:path w="2207895" h="2098675">
                <a:moveTo>
                  <a:pt x="2207641" y="0"/>
                </a:moveTo>
                <a:lnTo>
                  <a:pt x="2085467" y="37337"/>
                </a:lnTo>
                <a:lnTo>
                  <a:pt x="2111664" y="64932"/>
                </a:lnTo>
                <a:lnTo>
                  <a:pt x="2125472" y="51815"/>
                </a:lnTo>
                <a:lnTo>
                  <a:pt x="2188853" y="51815"/>
                </a:lnTo>
                <a:lnTo>
                  <a:pt x="2207641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7"/>
          <p:cNvSpPr txBox="1"/>
          <p:nvPr/>
        </p:nvSpPr>
        <p:spPr>
          <a:xfrm>
            <a:off x="3492944" y="685800"/>
            <a:ext cx="5218556" cy="30392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995" algn="ctr">
              <a:lnSpc>
                <a:spcPct val="100000"/>
              </a:lnSpc>
              <a:spcBef>
                <a:spcPts val="209"/>
              </a:spcBef>
            </a:pPr>
            <a:r>
              <a:rPr lang="it-IT" sz="1800" spc="-5" dirty="0">
                <a:latin typeface="Calibri"/>
                <a:cs typeface="Calibri"/>
              </a:rPr>
              <a:t>Successivamente, </a:t>
            </a:r>
            <a:r>
              <a:rPr sz="1800" spc="-5" dirty="0" err="1">
                <a:latin typeface="Calibri"/>
                <a:cs typeface="Calibri"/>
              </a:rPr>
              <a:t>si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aprirà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lang="it-IT" spc="55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243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1519" y="163068"/>
            <a:ext cx="6303645" cy="39113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70"/>
              </a:spcBef>
            </a:pPr>
            <a:r>
              <a:rPr lang="it-IT" dirty="0"/>
              <a:t>2</a:t>
            </a:r>
            <a:r>
              <a:rPr dirty="0"/>
              <a:t>) </a:t>
            </a:r>
            <a:r>
              <a:rPr lang="it-IT" spc="-10" dirty="0" err="1"/>
              <a:t>S</a:t>
            </a:r>
            <a:r>
              <a:rPr spc="-10" dirty="0" err="1"/>
              <a:t>carica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spc="-60" dirty="0"/>
              <a:t>l’</a:t>
            </a:r>
            <a:r>
              <a:rPr lang="it-IT" spc="-60" dirty="0"/>
              <a:t>a</a:t>
            </a:r>
            <a:r>
              <a:rPr spc="-60" dirty="0"/>
              <a:t>pp </a:t>
            </a:r>
            <a:r>
              <a:rPr dirty="0"/>
              <a:t>di </a:t>
            </a:r>
            <a:r>
              <a:rPr spc="-45" dirty="0"/>
              <a:t>Teams</a:t>
            </a:r>
            <a:endParaRPr spc="-5" dirty="0"/>
          </a:p>
        </p:txBody>
      </p:sp>
      <p:sp>
        <p:nvSpPr>
          <p:cNvPr id="3" name="object 3"/>
          <p:cNvSpPr/>
          <p:nvPr/>
        </p:nvSpPr>
        <p:spPr>
          <a:xfrm>
            <a:off x="7725156" y="199644"/>
            <a:ext cx="3381755" cy="7391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720330" y="194818"/>
            <a:ext cx="3391535" cy="748665"/>
          </a:xfrm>
          <a:custGeom>
            <a:avLst/>
            <a:gdLst/>
            <a:ahLst/>
            <a:cxnLst/>
            <a:rect l="l" t="t" r="r" b="b"/>
            <a:pathLst>
              <a:path w="3391534" h="748665">
                <a:moveTo>
                  <a:pt x="0" y="748664"/>
                </a:moveTo>
                <a:lnTo>
                  <a:pt x="3391280" y="748664"/>
                </a:lnTo>
                <a:lnTo>
                  <a:pt x="3391280" y="0"/>
                </a:lnTo>
                <a:lnTo>
                  <a:pt x="0" y="0"/>
                </a:lnTo>
                <a:lnTo>
                  <a:pt x="0" y="748664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37232" y="1693164"/>
            <a:ext cx="7522464" cy="33741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32532" y="1688338"/>
            <a:ext cx="7532370" cy="3383915"/>
          </a:xfrm>
          <a:custGeom>
            <a:avLst/>
            <a:gdLst/>
            <a:ahLst/>
            <a:cxnLst/>
            <a:rect l="l" t="t" r="r" b="b"/>
            <a:pathLst>
              <a:path w="7532370" h="3383915">
                <a:moveTo>
                  <a:pt x="0" y="3383661"/>
                </a:moveTo>
                <a:lnTo>
                  <a:pt x="7531989" y="3383661"/>
                </a:lnTo>
                <a:lnTo>
                  <a:pt x="7531989" y="0"/>
                </a:lnTo>
                <a:lnTo>
                  <a:pt x="0" y="0"/>
                </a:lnTo>
                <a:lnTo>
                  <a:pt x="0" y="3383661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09344" y="1170432"/>
            <a:ext cx="6449695" cy="309059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535940">
              <a:lnSpc>
                <a:spcPct val="100000"/>
              </a:lnSpc>
              <a:spcBef>
                <a:spcPts val="250"/>
              </a:spcBef>
            </a:pPr>
            <a:r>
              <a:rPr sz="1800" spc="-15" dirty="0">
                <a:latin typeface="Calibri"/>
                <a:cs typeface="Calibri"/>
              </a:rPr>
              <a:t>Durante  </a:t>
            </a:r>
            <a:r>
              <a:rPr sz="1800" spc="-5" dirty="0">
                <a:latin typeface="Calibri"/>
                <a:cs typeface="Calibri"/>
              </a:rPr>
              <a:t>il download </a:t>
            </a:r>
            <a:r>
              <a:rPr lang="it-IT" sz="1800" spc="-15" dirty="0">
                <a:latin typeface="Calibri"/>
                <a:cs typeface="Calibri"/>
              </a:rPr>
              <a:t>apparirà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 </a:t>
            </a:r>
            <a:r>
              <a:rPr sz="1800" spc="-10" dirty="0">
                <a:latin typeface="Calibri"/>
                <a:cs typeface="Calibri"/>
              </a:rPr>
              <a:t>schermata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questo</a:t>
            </a:r>
            <a:r>
              <a:rPr sz="1800" spc="1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tipo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5801" y="5401055"/>
            <a:ext cx="10744200" cy="66813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spc="-30" dirty="0">
                <a:latin typeface="Calibri"/>
                <a:cs typeface="Calibri"/>
              </a:rPr>
              <a:t>Terminato </a:t>
            </a:r>
            <a:r>
              <a:rPr sz="2000" dirty="0">
                <a:latin typeface="Calibri"/>
                <a:cs typeface="Calibri"/>
              </a:rPr>
              <a:t>il download, </a:t>
            </a:r>
            <a:r>
              <a:rPr sz="2000" spc="-5" dirty="0" err="1">
                <a:latin typeface="Calibri"/>
                <a:cs typeface="Calibri"/>
              </a:rPr>
              <a:t>eseguire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 err="1">
                <a:latin typeface="Calibri"/>
                <a:cs typeface="Calibri"/>
              </a:rPr>
              <a:t>l’</a:t>
            </a:r>
            <a:r>
              <a:rPr sz="2000" spc="-5" dirty="0" err="1">
                <a:latin typeface="Calibri"/>
                <a:cs typeface="Calibri"/>
              </a:rPr>
              <a:t>installazione</a:t>
            </a:r>
            <a:r>
              <a:rPr sz="2000" spc="-5" dirty="0">
                <a:latin typeface="Calibri"/>
                <a:cs typeface="Calibri"/>
              </a:rPr>
              <a:t> dell</a:t>
            </a:r>
            <a:r>
              <a:rPr lang="it-IT" sz="2000" spc="-5" dirty="0">
                <a:latin typeface="Calibri"/>
                <a:cs typeface="Calibri"/>
              </a:rPr>
              <a:t>‘</a:t>
            </a:r>
            <a:r>
              <a:rPr lang="it-IT" sz="2000" spc="-5" dirty="0" err="1">
                <a:latin typeface="Calibri"/>
                <a:cs typeface="Calibri"/>
              </a:rPr>
              <a:t>app</a:t>
            </a:r>
            <a:r>
              <a:rPr sz="2000" spc="-15" dirty="0">
                <a:latin typeface="Calibri"/>
                <a:cs typeface="Calibri"/>
              </a:rPr>
              <a:t> </a:t>
            </a:r>
            <a:endParaRPr lang="it-IT" sz="2000" spc="-15" dirty="0">
              <a:latin typeface="Calibri"/>
              <a:cs typeface="Calibri"/>
            </a:endParaRPr>
          </a:p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dirty="0" err="1">
                <a:latin typeface="Calibri"/>
                <a:cs typeface="Calibri"/>
              </a:rPr>
              <a:t>che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potrebbe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partire</a:t>
            </a:r>
            <a:r>
              <a:rPr lang="it-IT" sz="2000" spc="-5" dirty="0">
                <a:latin typeface="Calibri"/>
                <a:cs typeface="Calibri"/>
              </a:rPr>
              <a:t> </a:t>
            </a:r>
            <a:r>
              <a:rPr sz="2000" spc="-10" dirty="0" err="1">
                <a:latin typeface="Calibri"/>
                <a:cs typeface="Calibri"/>
              </a:rPr>
              <a:t>automaticamente</a:t>
            </a:r>
            <a:r>
              <a:rPr lang="it-IT" sz="2000" spc="-10" dirty="0">
                <a:latin typeface="Calibri"/>
                <a:cs typeface="Calibri"/>
              </a:rPr>
              <a:t>.</a:t>
            </a:r>
            <a:r>
              <a:rPr sz="2000" dirty="0">
                <a:latin typeface="Calibri"/>
                <a:cs typeface="Calibri"/>
              </a:rPr>
              <a:t> </a:t>
            </a:r>
            <a:endParaRPr lang="it-IT" sz="2000" dirty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458724" y="0"/>
                </a:moveTo>
                <a:lnTo>
                  <a:pt x="458724" y="93726"/>
                </a:lnTo>
                <a:lnTo>
                  <a:pt x="0" y="93726"/>
                </a:lnTo>
                <a:lnTo>
                  <a:pt x="0" y="281178"/>
                </a:lnTo>
                <a:lnTo>
                  <a:pt x="458724" y="281178"/>
                </a:lnTo>
                <a:lnTo>
                  <a:pt x="458724" y="374904"/>
                </a:lnTo>
                <a:lnTo>
                  <a:pt x="646176" y="187452"/>
                </a:lnTo>
                <a:lnTo>
                  <a:pt x="45872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0" y="93726"/>
                </a:moveTo>
                <a:lnTo>
                  <a:pt x="458724" y="93726"/>
                </a:lnTo>
                <a:lnTo>
                  <a:pt x="458724" y="0"/>
                </a:lnTo>
                <a:lnTo>
                  <a:pt x="646176" y="187452"/>
                </a:lnTo>
                <a:lnTo>
                  <a:pt x="458724" y="374904"/>
                </a:lnTo>
                <a:lnTo>
                  <a:pt x="458724" y="281178"/>
                </a:lnTo>
                <a:lnTo>
                  <a:pt x="0" y="281178"/>
                </a:lnTo>
                <a:lnTo>
                  <a:pt x="0" y="9372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4999" y="1219200"/>
            <a:ext cx="8531351" cy="43159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92352" y="5949696"/>
            <a:ext cx="9451848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nome, </a:t>
            </a:r>
            <a:r>
              <a:rPr sz="1800" spc="-15" dirty="0" err="1">
                <a:latin typeface="Calibri"/>
                <a:cs typeface="Calibri"/>
              </a:rPr>
              <a:t>digita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nome </a:t>
            </a:r>
            <a:r>
              <a:rPr sz="1800" dirty="0">
                <a:latin typeface="Calibri"/>
                <a:cs typeface="Calibri"/>
              </a:rPr>
              <a:t>e </a:t>
            </a:r>
            <a:r>
              <a:rPr sz="1800" b="1" spc="-5" dirty="0">
                <a:latin typeface="Calibri"/>
                <a:cs typeface="Calibri"/>
              </a:rPr>
              <a:t>cognome </a:t>
            </a:r>
            <a:r>
              <a:rPr sz="1800" spc="-5" dirty="0">
                <a:latin typeface="Calibri"/>
                <a:cs typeface="Calibri"/>
              </a:rPr>
              <a:t>nello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endParaRPr lang="it-IT" sz="1800" spc="-5" dirty="0">
              <a:latin typeface="Calibri"/>
              <a:cs typeface="Calibri"/>
            </a:endParaRPr>
          </a:p>
          <a:p>
            <a:pPr marL="86360" marR="342265" algn="ctr">
              <a:spcBef>
                <a:spcPts val="215"/>
              </a:spcBef>
            </a:pPr>
            <a:r>
              <a:rPr sz="1800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poi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 err="1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20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lang="it-IT" sz="1800" spc="-20" dirty="0">
                <a:solidFill>
                  <a:srgbClr val="FF0000"/>
                </a:solidFill>
                <a:latin typeface="Calibri"/>
                <a:cs typeface="Calibri"/>
              </a:rPr>
              <a:t>. </a:t>
            </a:r>
            <a:r>
              <a:rPr lang="it-IT" dirty="0">
                <a:latin typeface="Calibri"/>
                <a:cs typeface="Calibri"/>
              </a:rPr>
              <a:t>In questo modo si verrà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all</a:t>
            </a:r>
            <a:r>
              <a:rPr lang="it-IT" sz="1800" spc="-5" dirty="0">
                <a:latin typeface="Calibri"/>
                <a:cs typeface="Calibri"/>
              </a:rPr>
              <a:t>'</a:t>
            </a:r>
            <a:r>
              <a:rPr sz="1800" dirty="0">
                <a:latin typeface="Calibri"/>
                <a:cs typeface="Calibri"/>
              </a:rPr>
              <a:t>Aula</a:t>
            </a:r>
            <a:r>
              <a:rPr sz="1800" spc="114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Virtuale</a:t>
            </a:r>
            <a:r>
              <a:rPr sz="1800" spc="-5" dirty="0">
                <a:latin typeface="Calibri"/>
                <a:cs typeface="Calibri"/>
              </a:rPr>
              <a:t>.</a:t>
            </a:r>
            <a:r>
              <a:rPr lang="it-IT" sz="1800" spc="-5" dirty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98470" y="3597402"/>
            <a:ext cx="2233295" cy="2366645"/>
          </a:xfrm>
          <a:custGeom>
            <a:avLst/>
            <a:gdLst/>
            <a:ahLst/>
            <a:cxnLst/>
            <a:rect l="l" t="t" r="r" b="b"/>
            <a:pathLst>
              <a:path w="2233295" h="2366645">
                <a:moveTo>
                  <a:pt x="2140492" y="70096"/>
                </a:moveTo>
                <a:lnTo>
                  <a:pt x="0" y="2339987"/>
                </a:lnTo>
                <a:lnTo>
                  <a:pt x="27686" y="2366124"/>
                </a:lnTo>
                <a:lnTo>
                  <a:pt x="2168201" y="96240"/>
                </a:lnTo>
                <a:lnTo>
                  <a:pt x="2140492" y="70096"/>
                </a:lnTo>
                <a:close/>
              </a:path>
              <a:path w="2233295" h="2366645">
                <a:moveTo>
                  <a:pt x="2215862" y="56261"/>
                </a:moveTo>
                <a:lnTo>
                  <a:pt x="2153539" y="56261"/>
                </a:lnTo>
                <a:lnTo>
                  <a:pt x="2181352" y="82296"/>
                </a:lnTo>
                <a:lnTo>
                  <a:pt x="2168201" y="96240"/>
                </a:lnTo>
                <a:lnTo>
                  <a:pt x="2195957" y="122428"/>
                </a:lnTo>
                <a:lnTo>
                  <a:pt x="2215862" y="56261"/>
                </a:lnTo>
                <a:close/>
              </a:path>
              <a:path w="2233295" h="2366645">
                <a:moveTo>
                  <a:pt x="2153539" y="56261"/>
                </a:moveTo>
                <a:lnTo>
                  <a:pt x="2140492" y="70096"/>
                </a:lnTo>
                <a:lnTo>
                  <a:pt x="2168201" y="96240"/>
                </a:lnTo>
                <a:lnTo>
                  <a:pt x="2181352" y="82296"/>
                </a:lnTo>
                <a:lnTo>
                  <a:pt x="2153539" y="56261"/>
                </a:lnTo>
                <a:close/>
              </a:path>
              <a:path w="2233295" h="2366645">
                <a:moveTo>
                  <a:pt x="2232787" y="0"/>
                </a:moveTo>
                <a:lnTo>
                  <a:pt x="2112772" y="43942"/>
                </a:lnTo>
                <a:lnTo>
                  <a:pt x="2140492" y="70096"/>
                </a:lnTo>
                <a:lnTo>
                  <a:pt x="2153539" y="56261"/>
                </a:lnTo>
                <a:lnTo>
                  <a:pt x="2215862" y="56261"/>
                </a:lnTo>
                <a:lnTo>
                  <a:pt x="2232787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/>
          <p:cNvSpPr txBox="1"/>
          <p:nvPr/>
        </p:nvSpPr>
        <p:spPr>
          <a:xfrm>
            <a:off x="1444750" y="457200"/>
            <a:ext cx="9451848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lang="it-IT" spc="-10" dirty="0">
                <a:cs typeface="Calibri"/>
              </a:rPr>
              <a:t>Terminato</a:t>
            </a:r>
            <a:r>
              <a:rPr lang="it-IT" spc="80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questo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passaggio, si verrà</a:t>
            </a:r>
            <a:r>
              <a:rPr lang="it-IT" spc="-5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indirizzati </a:t>
            </a:r>
            <a:r>
              <a:rPr lang="it-IT" spc="-15" dirty="0">
                <a:cs typeface="Calibri"/>
              </a:rPr>
              <a:t>direttamente </a:t>
            </a:r>
            <a:r>
              <a:rPr lang="it-IT" spc="-5" dirty="0">
                <a:cs typeface="Calibri"/>
              </a:rPr>
              <a:t>sulla</a:t>
            </a:r>
            <a:r>
              <a:rPr lang="it-IT" spc="140" dirty="0">
                <a:cs typeface="Calibri"/>
              </a:rPr>
              <a:t> </a:t>
            </a:r>
            <a:r>
              <a:rPr lang="it-IT" spc="-15" dirty="0">
                <a:cs typeface="Calibri"/>
              </a:rPr>
              <a:t>piattaforma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e </a:t>
            </a:r>
            <a:r>
              <a:rPr lang="it-IT" spc="-5" dirty="0">
                <a:cs typeface="Calibri"/>
              </a:rPr>
              <a:t>sulla </a:t>
            </a:r>
            <a:r>
              <a:rPr lang="it-IT" dirty="0">
                <a:cs typeface="Calibri"/>
              </a:rPr>
              <a:t>riunione: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64955" y="1600200"/>
            <a:ext cx="7025639" cy="3916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99488" y="5986271"/>
            <a:ext cx="8156575" cy="304571"/>
          </a:xfrm>
          <a:prstGeom prst="rect">
            <a:avLst/>
          </a:prstGeom>
          <a:solidFill>
            <a:srgbClr val="D5DCE4"/>
          </a:solidFill>
          <a:ln w="952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15"/>
              </a:spcBef>
            </a:pPr>
            <a:r>
              <a:rPr sz="1800" spc="-20" dirty="0" err="1">
                <a:latin typeface="Calibri"/>
                <a:cs typeface="Calibri"/>
              </a:rPr>
              <a:t>Resta</a:t>
            </a:r>
            <a:r>
              <a:rPr lang="it-IT" spc="-20" dirty="0">
                <a:latin typeface="Calibri"/>
                <a:cs typeface="Calibri"/>
              </a:rPr>
              <a:t>te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quindi in </a:t>
            </a:r>
            <a:r>
              <a:rPr sz="1800" spc="-15" dirty="0">
                <a:latin typeface="Calibri"/>
                <a:cs typeface="Calibri"/>
              </a:rPr>
              <a:t>attesa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5" dirty="0">
                <a:latin typeface="Calibri"/>
                <a:cs typeface="Calibri"/>
              </a:rPr>
              <a:t>essere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lang="it-IT" sz="1800" dirty="0">
                <a:latin typeface="Calibri"/>
                <a:cs typeface="Calibri"/>
              </a:rPr>
              <a:t>alla riunione </a:t>
            </a:r>
            <a:r>
              <a:rPr sz="1800" spc="-5" dirty="0" err="1">
                <a:latin typeface="Calibri"/>
                <a:cs typeface="Calibri"/>
              </a:rPr>
              <a:t>dalla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Commissione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7"/>
          <p:cNvSpPr txBox="1"/>
          <p:nvPr/>
        </p:nvSpPr>
        <p:spPr>
          <a:xfrm>
            <a:off x="2564955" y="450091"/>
            <a:ext cx="7025639" cy="606575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5" dirty="0">
                <a:cs typeface="Calibri"/>
              </a:rPr>
              <a:t>Se la riunione non </a:t>
            </a:r>
            <a:r>
              <a:rPr lang="it-IT" dirty="0">
                <a:cs typeface="Calibri"/>
              </a:rPr>
              <a:t>è </a:t>
            </a:r>
            <a:r>
              <a:rPr lang="it-IT" spc="-15" dirty="0">
                <a:cs typeface="Calibri"/>
              </a:rPr>
              <a:t>ancora </a:t>
            </a:r>
            <a:r>
              <a:rPr lang="it-IT" spc="-10" dirty="0">
                <a:cs typeface="Calibri"/>
              </a:rPr>
              <a:t>iniziata, </a:t>
            </a:r>
          </a:p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10" dirty="0">
                <a:cs typeface="Calibri"/>
              </a:rPr>
              <a:t>potrebbe </a:t>
            </a:r>
            <a:r>
              <a:rPr lang="it-IT" spc="-5" dirty="0">
                <a:cs typeface="Calibri"/>
              </a:rPr>
              <a:t>comparire una </a:t>
            </a:r>
            <a:r>
              <a:rPr lang="it-IT" spc="-10" dirty="0">
                <a:cs typeface="Calibri"/>
              </a:rPr>
              <a:t>schermata </a:t>
            </a:r>
            <a:r>
              <a:rPr lang="it-IT" dirty="0">
                <a:cs typeface="Calibri"/>
              </a:rPr>
              <a:t>di </a:t>
            </a:r>
            <a:r>
              <a:rPr lang="it-IT" spc="-10" dirty="0">
                <a:cs typeface="Calibri"/>
              </a:rPr>
              <a:t>questo genere:</a:t>
            </a:r>
            <a:endParaRPr lang="it-IT" dirty="0"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254</Words>
  <Application>Microsoft Office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9" baseType="lpstr">
      <vt:lpstr>Calibri</vt:lpstr>
      <vt:lpstr>Office Theme</vt:lpstr>
      <vt:lpstr>Istruzioni per accedere alla piattaforma TEAMs</vt:lpstr>
      <vt:lpstr>Presentazione standard di PowerPoint</vt:lpstr>
      <vt:lpstr>1) Continuare nel browser</vt:lpstr>
      <vt:lpstr>Presentazione standard di PowerPoint</vt:lpstr>
      <vt:lpstr>2) Scaricare l’app di Teams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Anna Maria Maccioni</dc:creator>
  <cp:lastModifiedBy>Monica Lai</cp:lastModifiedBy>
  <cp:revision>10</cp:revision>
  <dcterms:created xsi:type="dcterms:W3CDTF">2020-09-01T13:11:51Z</dcterms:created>
  <dcterms:modified xsi:type="dcterms:W3CDTF">2022-07-05T07:14:57Z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2020-07-03T00:00:00Z</vt:filetime>
  </property>
  <property fmtid="{D5CDD505-2E9C-101B-9397-08002B2CF9AE}" pid="3" name="Creator">
    <vt:lpwstr>Microsoft® PowerPoint® per Microsoft 365</vt:lpwstr>
  </property>
  <property fmtid="{D5CDD505-2E9C-101B-9397-08002B2CF9AE}" pid="4" name="LastSaved">
    <vt:filetime>2020-09-01T00:00:00Z</vt:filetime>
  </property>
</Properties>
</file>