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9" r:id="rId6"/>
    <p:sldId id="260" r:id="rId7"/>
    <p:sldId id="263" r:id="rId8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6EF854-D4EC-48C8-B27C-AFA6ED90915B}" v="2" dt="2020-11-09T10:41:46.27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nica.it/unica/it/avvisi_esami_di_stato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/>
              <a:t>Istruzioni per accedere </a:t>
            </a:r>
            <a:r>
              <a:rPr dirty="0" err="1"/>
              <a:t>alla</a:t>
            </a:r>
            <a:r>
              <a:rPr dirty="0"/>
              <a:t> </a:t>
            </a:r>
            <a:r>
              <a:rPr spc="-10" dirty="0" err="1"/>
              <a:t>piattaforma</a:t>
            </a:r>
            <a:r>
              <a:rPr spc="-10" dirty="0"/>
              <a:t> TEAMs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868156" cy="52514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5" dirty="0">
                <a:latin typeface="Calibri"/>
                <a:cs typeface="Calibri"/>
              </a:rPr>
              <a:t>Cliccando sul link di accesso all’aula di </a:t>
            </a:r>
            <a:r>
              <a:rPr lang="it-IT" sz="1600" spc="-15" dirty="0" err="1">
                <a:latin typeface="Calibri"/>
                <a:cs typeface="Calibri"/>
              </a:rPr>
              <a:t>TEAMs</a:t>
            </a:r>
            <a:r>
              <a:rPr lang="it-IT" sz="1600" spc="-15" dirty="0">
                <a:latin typeface="Calibri"/>
                <a:cs typeface="Calibri"/>
              </a:rPr>
              <a:t> pubblicato </a:t>
            </a:r>
            <a:r>
              <a:rPr lang="it-IT" sz="1600" dirty="0"/>
              <a:t>nella sezione del Settore Scuole di Specializzazione e Esami di Stato </a:t>
            </a:r>
            <a:r>
              <a:rPr lang="it-IT" sz="1600" u="sng" dirty="0">
                <a:hlinkClick r:id="rId2"/>
              </a:rPr>
              <a:t>https://unica.it/unica/it/avvisi_esami_di_stato.page</a:t>
            </a:r>
            <a:r>
              <a:rPr lang="it-IT" sz="1600" u="sng" dirty="0"/>
              <a:t> </a:t>
            </a:r>
            <a:r>
              <a:rPr lang="it-IT" sz="1600" spc="-10" dirty="0">
                <a:cs typeface="Calibri"/>
              </a:rPr>
              <a:t>apparirà </a:t>
            </a:r>
            <a:r>
              <a:rPr lang="it-IT" sz="1600" spc="-5" dirty="0">
                <a:cs typeface="Calibri"/>
              </a:rPr>
              <a:t>la </a:t>
            </a:r>
            <a:r>
              <a:rPr lang="it-IT" sz="1600" spc="-10" dirty="0">
                <a:cs typeface="Calibri"/>
              </a:rPr>
              <a:t>schermata</a:t>
            </a:r>
            <a:r>
              <a:rPr lang="it-IT" sz="1600" spc="135" dirty="0">
                <a:cs typeface="Calibri"/>
              </a:rPr>
              <a:t> </a:t>
            </a:r>
            <a:r>
              <a:rPr lang="it-IT" sz="1600" spc="-5" dirty="0">
                <a:cs typeface="Calibri"/>
              </a:rPr>
              <a:t>seguente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>
                <a:latin typeface="Calibri"/>
                <a:cs typeface="Calibri"/>
              </a:rPr>
              <a:t>l’app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>
                <a:latin typeface="Calibri"/>
                <a:cs typeface="Calibri"/>
              </a:rPr>
              <a:t>è possibile 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lang="it-IT" dirty="0"/>
              <a:t>1</a:t>
            </a:r>
            <a:r>
              <a:rPr dirty="0"/>
              <a:t>) </a:t>
            </a:r>
            <a:r>
              <a:rPr spc="-10" dirty="0"/>
              <a:t>Continua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 err="1">
                <a:latin typeface="Calibri"/>
                <a:cs typeface="Calibri"/>
              </a:rPr>
              <a:t>ndo</a:t>
            </a:r>
            <a:r>
              <a:rPr lang="it-IT"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su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>
                <a:latin typeface="Calibri"/>
                <a:cs typeface="Calibri"/>
              </a:rPr>
              <a:t>C</a:t>
            </a:r>
            <a:r>
              <a:rPr sz="1800" spc="-10" dirty="0" err="1">
                <a:latin typeface="Calibri"/>
                <a:cs typeface="Calibri"/>
              </a:rPr>
              <a:t>ontinua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browser,</a:t>
            </a:r>
            <a:r>
              <a:rPr lang="it-IT" sz="1800" spc="-30" dirty="0">
                <a:latin typeface="Calibri"/>
                <a:cs typeface="Calibri"/>
              </a:rPr>
              <a:t>"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appaia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>
                <a:latin typeface="Calibri"/>
                <a:cs typeface="Calibri"/>
              </a:rPr>
              <a:t>segu</a:t>
            </a:r>
            <a:r>
              <a:rPr sz="1800" spc="-10" dirty="0" err="1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13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punto</a:t>
            </a:r>
            <a:r>
              <a:rPr lang="it-IT" sz="1800" spc="-10" dirty="0">
                <a:latin typeface="Calibri"/>
                <a:cs typeface="Calibri"/>
              </a:rPr>
              <a:t>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nome</a:t>
            </a:r>
            <a:r>
              <a:rPr lang="it-IT" sz="1800" spc="-5" dirty="0">
                <a:latin typeface="Calibri"/>
                <a:cs typeface="Calibri"/>
              </a:rPr>
              <a:t>, sarà necessario inserirlo </a:t>
            </a:r>
            <a:r>
              <a:rPr sz="1800" spc="-5" dirty="0" err="1">
                <a:latin typeface="Calibri"/>
                <a:cs typeface="Calibri"/>
              </a:rPr>
              <a:t>nello</a:t>
            </a:r>
            <a:r>
              <a:rPr sz="1800" spc="-5" dirty="0">
                <a:latin typeface="Calibri"/>
                <a:cs typeface="Calibri"/>
              </a:rPr>
              <a:t>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</a:t>
            </a:r>
            <a:r>
              <a:rPr sz="1800" spc="-15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>
                <a:latin typeface="Calibri"/>
                <a:cs typeface="Calibri"/>
              </a:rPr>
              <a:t>Successivamente, </a:t>
            </a:r>
            <a:r>
              <a:rPr sz="1800" spc="-5" dirty="0" err="1">
                <a:latin typeface="Calibri"/>
                <a:cs typeface="Calibri"/>
              </a:rPr>
              <a:t>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lang="it-IT" dirty="0"/>
              <a:t>2</a:t>
            </a:r>
            <a:r>
              <a:rPr dirty="0"/>
              <a:t>) </a:t>
            </a:r>
            <a:r>
              <a:rPr lang="it-IT" spc="-10" dirty="0" err="1"/>
              <a:t>S</a:t>
            </a:r>
            <a:r>
              <a:rPr spc="-10" dirty="0" err="1"/>
              <a:t>carica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spc="-60" dirty="0"/>
              <a:t>l’</a:t>
            </a:r>
            <a:r>
              <a:rPr lang="it-IT" spc="-60" dirty="0"/>
              <a:t>a</a:t>
            </a:r>
            <a:r>
              <a:rPr spc="-60" dirty="0"/>
              <a:t>pp </a:t>
            </a:r>
            <a:r>
              <a:rPr dirty="0"/>
              <a:t>di </a:t>
            </a:r>
            <a:r>
              <a:rPr spc="-45" dirty="0"/>
              <a:t>Teams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>
                <a:latin typeface="Calibri"/>
                <a:cs typeface="Calibri"/>
              </a:rPr>
              <a:t>apparirà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l’</a:t>
            </a:r>
            <a:r>
              <a:rPr sz="2000" spc="-5" dirty="0" err="1">
                <a:latin typeface="Calibri"/>
                <a:cs typeface="Calibri"/>
              </a:rPr>
              <a:t>installazione</a:t>
            </a:r>
            <a:r>
              <a:rPr sz="2000" spc="-5" dirty="0">
                <a:latin typeface="Calibri"/>
                <a:cs typeface="Calibri"/>
              </a:rPr>
              <a:t> dell</a:t>
            </a:r>
            <a:r>
              <a:rPr lang="it-IT" sz="2000" spc="-5" dirty="0">
                <a:latin typeface="Calibri"/>
                <a:cs typeface="Calibri"/>
              </a:rPr>
              <a:t>‘</a:t>
            </a:r>
            <a:r>
              <a:rPr lang="it-IT" sz="2000" spc="-5" dirty="0" err="1">
                <a:latin typeface="Calibri"/>
                <a:cs typeface="Calibri"/>
              </a:rPr>
              <a:t>app</a:t>
            </a:r>
            <a:r>
              <a:rPr sz="2000" spc="-15" dirty="0">
                <a:latin typeface="Calibri"/>
                <a:cs typeface="Calibri"/>
              </a:rPr>
              <a:t> </a:t>
            </a:r>
            <a:endParaRPr lang="it-IT" sz="2000" spc="-15" dirty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>
                <a:latin typeface="Calibri"/>
                <a:cs typeface="Calibri"/>
              </a:rPr>
              <a:t>che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automaticamente</a:t>
            </a:r>
            <a:r>
              <a:rPr lang="it-IT" sz="2000" spc="-10" dirty="0">
                <a:latin typeface="Calibri"/>
                <a:cs typeface="Calibri"/>
              </a:rPr>
              <a:t>.</a:t>
            </a:r>
            <a:r>
              <a:rPr sz="2000" dirty="0">
                <a:latin typeface="Calibri"/>
                <a:cs typeface="Calibri"/>
              </a:rPr>
              <a:t> 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>
                <a:latin typeface="Calibri"/>
                <a:cs typeface="Calibri"/>
              </a:rPr>
              <a:t>digita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verrà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</a:t>
            </a:r>
            <a:r>
              <a:rPr lang="it-IT" sz="1800" spc="-5" dirty="0">
                <a:latin typeface="Calibri"/>
                <a:cs typeface="Calibri"/>
              </a:rPr>
              <a:t>'</a:t>
            </a:r>
            <a:r>
              <a:rPr sz="1800" dirty="0">
                <a:latin typeface="Calibri"/>
                <a:cs typeface="Calibri"/>
              </a:rPr>
              <a:t>Aula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>
                <a:latin typeface="Calibri"/>
                <a:cs typeface="Calibri"/>
              </a:rPr>
              <a:t>.</a:t>
            </a:r>
            <a:r>
              <a:rPr lang="it-IT" sz="1800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>
                <a:cs typeface="Calibri"/>
              </a:rPr>
              <a:t>Terminato</a:t>
            </a:r>
            <a:r>
              <a:rPr lang="it-IT" spc="80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>
                <a:latin typeface="Calibri"/>
                <a:cs typeface="Calibri"/>
              </a:rPr>
              <a:t>Resta</a:t>
            </a:r>
            <a:r>
              <a:rPr lang="it-IT" spc="-20" dirty="0">
                <a:latin typeface="Calibri"/>
                <a:cs typeface="Calibri"/>
              </a:rPr>
              <a:t>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>
                <a:latin typeface="Calibri"/>
                <a:cs typeface="Calibri"/>
              </a:rPr>
              <a:t>alla riunione </a:t>
            </a:r>
            <a:r>
              <a:rPr sz="1800" spc="-5" dirty="0" err="1">
                <a:latin typeface="Calibri"/>
                <a:cs typeface="Calibri"/>
              </a:rPr>
              <a:t>dalla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comparire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254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9" baseType="lpstr">
      <vt:lpstr>Calibri</vt:lpstr>
      <vt:lpstr>Office Theme</vt:lpstr>
      <vt:lpstr>Istruzioni per accedere alla piattaforma TEAMs</vt:lpstr>
      <vt:lpstr>Presentazione standard di PowerPoint</vt:lpstr>
      <vt:lpstr>1) Continuare nel browser</vt:lpstr>
      <vt:lpstr>Presentazione standard di PowerPoint</vt:lpstr>
      <vt:lpstr>2) Scaricare l’app di Teams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Alessandra Maccioni</cp:lastModifiedBy>
  <cp:revision>10</cp:revision>
  <dcterms:created xsi:type="dcterms:W3CDTF">2020-09-01T13:11:51Z</dcterms:created>
  <dcterms:modified xsi:type="dcterms:W3CDTF">2022-11-07T09:17:53Z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</Properties>
</file>