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5"/>
  </p:notesMasterIdLst>
  <p:handoutMasterIdLst>
    <p:handoutMasterId r:id="rId16"/>
  </p:handout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3" r:id="rId10"/>
    <p:sldId id="274" r:id="rId11"/>
    <p:sldId id="270" r:id="rId12"/>
    <p:sldId id="271" r:id="rId13"/>
    <p:sldId id="272" r:id="rId14"/>
  </p:sldIdLst>
  <p:sldSz cx="12192000" cy="6858000"/>
  <p:notesSz cx="77724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2851"/>
    <a:srgbClr val="23AEE5"/>
    <a:srgbClr val="189A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404" autoAdjust="0"/>
  </p:normalViewPr>
  <p:slideViewPr>
    <p:cSldViewPr snapToGrid="0">
      <p:cViewPr varScale="1">
        <p:scale>
          <a:sx n="90" d="100"/>
          <a:sy n="90" d="100"/>
        </p:scale>
        <p:origin x="576" y="7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9" d="100"/>
          <a:sy n="89" d="100"/>
        </p:scale>
        <p:origin x="304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040" cy="481727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402562" y="0"/>
            <a:ext cx="3368040" cy="481727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pPr rtl="0"/>
            <a:fld id="{94D645AB-1C0C-46EF-A519-24252CC472D5}" type="datetime1">
              <a:rPr lang="it-IT" smtClean="0"/>
              <a:t>29/04/2024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368040" cy="481726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pPr rtl="0"/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402562" y="9119474"/>
            <a:ext cx="3368040" cy="481726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pPr rtl="0"/>
            <a:fld id="{7798501B-77B5-4365-9881-C6E19A3C1E4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040" cy="481727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pPr rtl="0"/>
            <a:endParaRPr lang="it-IT" noProof="0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402562" y="0"/>
            <a:ext cx="3368040" cy="481727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1814E3C9-74E4-4BD7-B28A-F2BE0C070C10}" type="datetime1">
              <a:rPr lang="it-IT" smtClean="0"/>
              <a:pPr/>
              <a:t>29/04/2024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pPr rtl="0"/>
            <a:endParaRPr lang="it-IT" noProof="0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77241" y="4620577"/>
            <a:ext cx="6217920" cy="3780473"/>
          </a:xfrm>
          <a:prstGeom prst="rect">
            <a:avLst/>
          </a:prstGeom>
        </p:spPr>
        <p:txBody>
          <a:bodyPr vert="horz" lIns="99057" tIns="49528" rIns="99057" bIns="49528" rtlCol="0"/>
          <a:lstStyle/>
          <a:p>
            <a:pPr lvl="0" rtl="0"/>
            <a:r>
              <a:rPr lang="it-IT" noProof="0" dirty="0"/>
              <a:t>Fare clic per modificare gli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368040" cy="481726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pPr rtl="0"/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402562" y="9119474"/>
            <a:ext cx="3368040" cy="481726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pPr rtl="0"/>
            <a:fld id="{FC8BD8E7-1312-41F3-99C4-6DA5AF891969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750865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it-IT" smtClean="0"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248801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it-IT" smtClean="0"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076064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it-IT" smtClean="0"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926441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it-IT" smtClean="0"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20506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57184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it-IT" smtClean="0"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7397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it-IT" smtClean="0"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21923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it-IT" smtClean="0"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71165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it-IT" smtClean="0"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25751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0657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it-IT" smtClean="0"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38326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it-IT" smtClean="0"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01952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ttangolo 11">
            <a:extLst>
              <a:ext uri="{FF2B5EF4-FFF2-40B4-BE49-F238E27FC236}">
                <a16:creationId xmlns:a16="http://schemas.microsoft.com/office/drawing/2014/main" id="{C4B2BB76-A7EA-49C5-9E84-73C2CE79D1BD}"/>
              </a:ext>
            </a:extLst>
          </p:cNvPr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60393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CC539A1-E16A-480D-A667-7DD759AFD987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Aggiungere un piè di pagina</a:t>
            </a:r>
            <a:endParaRPr lang="it-IT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400831334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CC539A1-E16A-480D-A667-7DD759AFD987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Aggiungere un piè di pagina</a:t>
            </a:r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19077019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CC539A1-E16A-480D-A667-7DD759AFD987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Aggiungere un piè di pagina</a:t>
            </a:r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it-IT" noProof="0" smtClean="0"/>
              <a:pPr/>
              <a:t>‹N›</a:t>
            </a:fld>
            <a:endParaRPr lang="it-IT" noProof="0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023301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CC539A1-E16A-480D-A667-7DD759AFD987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Aggiungere un piè di pagina</a:t>
            </a:r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71772692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CC539A1-E16A-480D-A667-7DD759AFD987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Aggiungere un piè di pagina</a:t>
            </a:r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it-IT" noProof="0" smtClean="0"/>
              <a:pPr/>
              <a:t>‹N›</a:t>
            </a:fld>
            <a:endParaRPr lang="it-IT" noProof="0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574064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CC539A1-E16A-480D-A667-7DD759AFD987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Aggiungere un piè di pagina</a:t>
            </a:r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84213426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9818B1F-4ABD-4B13-B377-5420D2C3B865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Aggiungere un piè di pagina</a:t>
            </a:r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59916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CC539A1-E16A-480D-A667-7DD759AFD987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Aggiungere un piè di pagina</a:t>
            </a:r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457167807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a titolo con immagin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noProof="0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33400" y="5084483"/>
            <a:ext cx="11125200" cy="914400"/>
          </a:xfrm>
        </p:spPr>
        <p:txBody>
          <a:bodyPr rtlCol="0"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9" name="Segnaposto immagine 2" descr="Segnaposto vuoto per aggiungere un'immagine. Fare clic sul segnaposto e selezionare l'immagine che si vuole aggiungere"/>
          <p:cNvSpPr>
            <a:spLocks noGrp="1"/>
          </p:cNvSpPr>
          <p:nvPr>
            <p:ph type="pic" idx="10"/>
          </p:nvPr>
        </p:nvSpPr>
        <p:spPr>
          <a:xfrm>
            <a:off x="1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it-IT" noProof="0"/>
              <a:t>Fare clic sull'icona per inserire un'immagine</a:t>
            </a:r>
            <a:endParaRPr lang="it-IT" noProof="0" dirty="0"/>
          </a:p>
        </p:txBody>
      </p:sp>
      <p:sp>
        <p:nvSpPr>
          <p:cNvPr id="13" name="Segnaposto immagine 2" descr="Segnaposto vuoto per aggiungere un'immagine. Fare clic sul segnaposto e selezionare l'immagine che si vuole aggiungere"/>
          <p:cNvSpPr>
            <a:spLocks noGrp="1"/>
          </p:cNvSpPr>
          <p:nvPr>
            <p:ph type="pic" idx="11"/>
          </p:nvPr>
        </p:nvSpPr>
        <p:spPr>
          <a:xfrm>
            <a:off x="408432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it-IT" noProof="0"/>
              <a:t>Fare clic sull'icona per inserire un'immagine</a:t>
            </a:r>
            <a:endParaRPr lang="it-IT" noProof="0" dirty="0"/>
          </a:p>
        </p:txBody>
      </p:sp>
      <p:sp>
        <p:nvSpPr>
          <p:cNvPr id="14" name="Segnaposto immagine 2" descr="Segnaposto vuoto per aggiungere un'immagine. Fare clic sul segnaposto e selezionare l'immagine che si vuole aggiungere"/>
          <p:cNvSpPr>
            <a:spLocks noGrp="1"/>
          </p:cNvSpPr>
          <p:nvPr>
            <p:ph type="pic" idx="12"/>
          </p:nvPr>
        </p:nvSpPr>
        <p:spPr>
          <a:xfrm>
            <a:off x="816864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it-IT" noProof="0"/>
              <a:t>Fare clic sull'icona per inserire un'immagine</a:t>
            </a:r>
            <a:endParaRPr lang="it-IT" noProof="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33400" y="6043123"/>
            <a:ext cx="11125200" cy="5715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178286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151812" y="1672934"/>
            <a:ext cx="3506788" cy="2880360"/>
          </a:xfrm>
        </p:spPr>
        <p:txBody>
          <a:bodyPr rtlCol="0" anchor="b">
            <a:normAutofit/>
          </a:bodyPr>
          <a:lstStyle>
            <a:lvl1pPr>
              <a:defRPr sz="3000"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0352" y="457200"/>
            <a:ext cx="7242111" cy="5715000"/>
          </a:xfrm>
        </p:spPr>
        <p:txBody>
          <a:bodyPr rtlCol="0">
            <a:normAutofit/>
          </a:bodyPr>
          <a:lstStyle>
            <a:lvl1pPr rtl="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151812" y="4590288"/>
            <a:ext cx="3514564" cy="1581912"/>
          </a:xfrm>
        </p:spPr>
        <p:txBody>
          <a:bodyPr rtlCol="0"/>
          <a:lstStyle>
            <a:lvl1pPr marL="0" indent="0" rtl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 noProof="0" dirty="0"/>
              <a:t>Aggiungere un piè di pagina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7E985C8-4538-49DA-B4CA-23AD73DD26C0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569D247-E5FF-4721-988B-12FC27FC8AC8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Aggiungere un piè di pagina</a:t>
            </a:r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82997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noProof="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532813" y="1683327"/>
            <a:ext cx="3125787" cy="2877260"/>
          </a:xfrm>
        </p:spPr>
        <p:txBody>
          <a:bodyPr rtlCol="0" anchor="b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6" name="Segnaposto immagine 2" descr="Segnaposto vuoto per aggiungere un'immagine. Fare clic sul segnaposto e selezionare l'immagine che si vuole aggiungere"/>
          <p:cNvSpPr>
            <a:spLocks noGrp="1"/>
          </p:cNvSpPr>
          <p:nvPr>
            <p:ph type="pic" idx="1"/>
          </p:nvPr>
        </p:nvSpPr>
        <p:spPr>
          <a:xfrm>
            <a:off x="0" y="0"/>
            <a:ext cx="8101584" cy="6857999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it-IT" noProof="0"/>
              <a:t>Fare clic sull'icona per inserire un'immagine</a:t>
            </a:r>
            <a:endParaRPr lang="it-IT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532813" y="4591761"/>
            <a:ext cx="3125787" cy="1580440"/>
          </a:xfrm>
        </p:spPr>
        <p:txBody>
          <a:bodyPr rtlCol="0"/>
          <a:lstStyle>
            <a:lvl1pPr marL="0" indent="0" rtl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CC539A1-E16A-480D-A667-7DD759AFD987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Aggiungere un piè di pagina</a:t>
            </a:r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21085290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C3EF923-B448-40F3-814A-71FE7F820CEF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Aggiungere un piè di pagina</a:t>
            </a:r>
            <a:endParaRPr lang="it-IT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20318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17B053B-4905-4747-8BDD-E412D3FADB63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Aggiungere un piè di pagina</a:t>
            </a:r>
            <a:endParaRPr lang="it-IT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10853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7D45732-9238-4BC5-BA48-B66A44D288B7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Aggiungere un piè di pagina</a:t>
            </a:r>
            <a:endParaRPr lang="it-IT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99793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CC539A1-E16A-480D-A667-7DD759AFD987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Aggiungere un piè di pagina</a:t>
            </a:r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17628612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7E985C8-4538-49DA-B4CA-23AD73DD26C0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Aggiungere un piè di pagina</a:t>
            </a:r>
            <a:endParaRPr lang="it-IT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00133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4/29/2024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8D4FC90-506C-488E-AC43-45808B533050}"/>
              </a:ext>
            </a:extLst>
          </p:cNvPr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66277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rtl="0"/>
            <a:fld id="{0CC539A1-E16A-480D-A667-7DD759AFD987}" type="datetime1">
              <a:rPr lang="it-IT" noProof="0" smtClean="0"/>
              <a:t>29/04/2024</a:t>
            </a:fld>
            <a:endParaRPr lang="it-IT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rtl="0"/>
            <a:r>
              <a:rPr lang="it-IT" noProof="0"/>
              <a:t>Aggiungere un piè di pagina</a:t>
            </a:r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rtl="0"/>
            <a:fld id="{E31375A4-56A4-47D6-9801-1991572033F7}" type="slidenum">
              <a:rPr lang="it-IT" noProof="0" smtClean="0"/>
              <a:pPr/>
              <a:t>‹N›</a:t>
            </a:fld>
            <a:endParaRPr lang="it-IT" noProof="0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0E9B8B20-CF70-4959-9C3E-289DDCCD06B4}"/>
              </a:ext>
            </a:extLst>
          </p:cNvPr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2449582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56" r:id="rId19"/>
    <p:sldLayoutId id="2147483657" r:id="rId2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031120" y="2774827"/>
            <a:ext cx="6814456" cy="14630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5000" kern="1200" cap="all" spc="200" baseline="0" dirty="0" err="1">
                <a:solidFill>
                  <a:srgbClr val="172851"/>
                </a:solidFill>
                <a:latin typeface="+mj-lt"/>
                <a:ea typeface="+mj-ea"/>
                <a:cs typeface="+mj-cs"/>
              </a:rPr>
              <a:t>elaborato</a:t>
            </a:r>
            <a:r>
              <a:rPr lang="en-US" sz="5000" kern="1200" cap="all" spc="200" baseline="0" dirty="0">
                <a:solidFill>
                  <a:srgbClr val="172851"/>
                </a:solidFill>
                <a:latin typeface="+mj-lt"/>
                <a:ea typeface="+mj-ea"/>
                <a:cs typeface="+mj-cs"/>
              </a:rPr>
              <a:t> FINALE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031120" y="4301776"/>
            <a:ext cx="10406742" cy="14630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 err="1">
                <a:solidFill>
                  <a:srgbClr val="172851"/>
                </a:solidFill>
              </a:rPr>
              <a:t>Candidato</a:t>
            </a:r>
            <a:r>
              <a:rPr lang="en-US" sz="1800" dirty="0">
                <a:solidFill>
                  <a:srgbClr val="172851"/>
                </a:solidFill>
              </a:rPr>
              <a:t>:                              					    </a:t>
            </a:r>
          </a:p>
          <a:p>
            <a:pPr algn="l">
              <a:lnSpc>
                <a:spcPct val="100000"/>
              </a:lnSpc>
            </a:pPr>
            <a:endParaRPr lang="en-US" sz="1800" dirty="0">
              <a:solidFill>
                <a:srgbClr val="172851"/>
              </a:solidFill>
            </a:endParaRPr>
          </a:p>
          <a:p>
            <a:pPr algn="l">
              <a:lnSpc>
                <a:spcPct val="100000"/>
              </a:lnSpc>
            </a:pPr>
            <a:r>
              <a:rPr lang="en-US" sz="1800" dirty="0" err="1">
                <a:solidFill>
                  <a:srgbClr val="172851"/>
                </a:solidFill>
              </a:rPr>
              <a:t>relatore</a:t>
            </a:r>
            <a:r>
              <a:rPr lang="en-US" sz="1800" dirty="0">
                <a:solidFill>
                  <a:srgbClr val="172851"/>
                </a:solidFill>
              </a:rPr>
              <a:t>: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46335" y="4519686"/>
            <a:ext cx="4640508" cy="369332"/>
          </a:xfrm>
          <a:prstGeom prst="rect">
            <a:avLst/>
          </a:prstGeom>
          <a:noFill/>
          <a:ln>
            <a:solidFill>
              <a:srgbClr val="172851"/>
            </a:solidFill>
          </a:ln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746335" y="5170837"/>
            <a:ext cx="4640508" cy="369332"/>
          </a:xfrm>
          <a:prstGeom prst="rect">
            <a:avLst/>
          </a:prstGeom>
          <a:noFill/>
          <a:ln>
            <a:solidFill>
              <a:srgbClr val="172851"/>
            </a:solidFill>
          </a:ln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/>
          <a:srcRect b="21596"/>
          <a:stretch/>
        </p:blipFill>
        <p:spPr>
          <a:xfrm>
            <a:off x="0" y="36238"/>
            <a:ext cx="12192000" cy="2554061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5854974" y="6129701"/>
            <a:ext cx="2773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cap="all" spc="200" dirty="0">
                <a:solidFill>
                  <a:srgbClr val="172851"/>
                </a:solidFill>
              </a:rPr>
              <a:t>A.A. 2023-2024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32DD966A-2552-4E82-B1DE-1D05D31D195B}"/>
              </a:ext>
            </a:extLst>
          </p:cNvPr>
          <p:cNvSpPr/>
          <p:nvPr/>
        </p:nvSpPr>
        <p:spPr>
          <a:xfrm>
            <a:off x="0" y="-4061"/>
            <a:ext cx="12192000" cy="6004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aphicFrame>
        <p:nvGraphicFramePr>
          <p:cNvPr id="4" name="Tabella 5">
            <a:extLst>
              <a:ext uri="{FF2B5EF4-FFF2-40B4-BE49-F238E27FC236}">
                <a16:creationId xmlns:a16="http://schemas.microsoft.com/office/drawing/2014/main" id="{693A0FC3-1BF2-4F6B-A491-C5CED79566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146159"/>
              </p:ext>
            </p:extLst>
          </p:nvPr>
        </p:nvGraphicFramePr>
        <p:xfrm>
          <a:off x="1116710" y="1492380"/>
          <a:ext cx="10505405" cy="18338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361730">
                  <a:extLst>
                    <a:ext uri="{9D8B030D-6E8A-4147-A177-3AD203B41FA5}">
                      <a16:colId xmlns:a16="http://schemas.microsoft.com/office/drawing/2014/main" val="3070417571"/>
                    </a:ext>
                  </a:extLst>
                </a:gridCol>
                <a:gridCol w="7143675">
                  <a:extLst>
                    <a:ext uri="{9D8B030D-6E8A-4147-A177-3AD203B41FA5}">
                      <a16:colId xmlns:a16="http://schemas.microsoft.com/office/drawing/2014/main" val="107462139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rgbClr val="172851"/>
                          </a:solidFill>
                        </a:rPr>
                        <a:t>RILEVAZIONE DATI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382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rgbClr val="172851"/>
                          </a:solidFill>
                        </a:rPr>
                        <a:t>TEST SOMMINISTRATI</a:t>
                      </a:r>
                    </a:p>
                    <a:p>
                      <a:endParaRPr lang="it-IT" b="1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b="1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b="1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b="1" dirty="0">
                        <a:solidFill>
                          <a:srgbClr val="17285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rgbClr val="172851"/>
                          </a:solidFill>
                        </a:rPr>
                        <a:t>Indicazione e descrizione dei test somministrati (riportare anche la bibliografia di riferimento).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164264"/>
                  </a:ext>
                </a:extLst>
              </a:tr>
            </a:tbl>
          </a:graphicData>
        </a:graphic>
      </p:graphicFrame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3"/>
          <a:srcRect t="1" b="21343"/>
          <a:stretch/>
        </p:blipFill>
        <p:spPr>
          <a:xfrm>
            <a:off x="0" y="33156"/>
            <a:ext cx="6834867" cy="1436415"/>
          </a:xfrm>
          <a:prstGeom prst="rect">
            <a:avLst/>
          </a:prstGeom>
        </p:spPr>
      </p:pic>
      <p:sp>
        <p:nvSpPr>
          <p:cNvPr id="7" name="Sottotitolo 2">
            <a:extLst>
              <a:ext uri="{FF2B5EF4-FFF2-40B4-BE49-F238E27FC236}">
                <a16:creationId xmlns:a16="http://schemas.microsoft.com/office/drawing/2014/main" id="{C2984646-9DBA-4A5A-804F-6675D2DA7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6711" y="6000829"/>
            <a:ext cx="12191999" cy="9841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200" b="1" dirty="0" err="1"/>
              <a:t>Candidato</a:t>
            </a:r>
            <a:r>
              <a:rPr lang="en-US" sz="1200" b="1" dirty="0"/>
              <a:t>:                                                                                   RELATORE:</a:t>
            </a:r>
          </a:p>
        </p:txBody>
      </p:sp>
    </p:spTree>
    <p:extLst>
      <p:ext uri="{BB962C8B-B14F-4D97-AF65-F5344CB8AC3E}">
        <p14:creationId xmlns:p14="http://schemas.microsoft.com/office/powerpoint/2010/main" val="316203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32DD966A-2552-4E82-B1DE-1D05D31D195B}"/>
              </a:ext>
            </a:extLst>
          </p:cNvPr>
          <p:cNvSpPr/>
          <p:nvPr/>
        </p:nvSpPr>
        <p:spPr>
          <a:xfrm>
            <a:off x="0" y="-4061"/>
            <a:ext cx="12192000" cy="6004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/>
              <a:t>TIROCINIO PRIMO ANNO</a:t>
            </a:r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8437C30-6109-4E0D-B0D5-84A1363A4CE8}"/>
              </a:ext>
            </a:extLst>
          </p:cNvPr>
          <p:cNvSpPr txBox="1"/>
          <p:nvPr/>
        </p:nvSpPr>
        <p:spPr>
          <a:xfrm>
            <a:off x="998336" y="1519885"/>
            <a:ext cx="6819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172851"/>
                </a:solidFill>
              </a:rPr>
              <a:t>FOTO ATTIVITA’ DI RILEVAZIONE DATI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/>
          <a:srcRect t="1" b="21343"/>
          <a:stretch/>
        </p:blipFill>
        <p:spPr>
          <a:xfrm>
            <a:off x="0" y="33156"/>
            <a:ext cx="6834867" cy="1436415"/>
          </a:xfrm>
          <a:prstGeom prst="rect">
            <a:avLst/>
          </a:prstGeom>
        </p:spPr>
      </p:pic>
      <p:sp>
        <p:nvSpPr>
          <p:cNvPr id="14" name="Sottotitolo 2">
            <a:extLst>
              <a:ext uri="{FF2B5EF4-FFF2-40B4-BE49-F238E27FC236}">
                <a16:creationId xmlns:a16="http://schemas.microsoft.com/office/drawing/2014/main" id="{C2984646-9DBA-4A5A-804F-6675D2DA7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6711" y="6000829"/>
            <a:ext cx="12191999" cy="9841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200" b="1" dirty="0" err="1"/>
              <a:t>Candidato</a:t>
            </a:r>
            <a:r>
              <a:rPr lang="en-US" sz="1200" b="1" dirty="0"/>
              <a:t>:                                                                                   RELATORE:</a:t>
            </a:r>
          </a:p>
        </p:txBody>
      </p:sp>
    </p:spTree>
    <p:extLst>
      <p:ext uri="{BB962C8B-B14F-4D97-AF65-F5344CB8AC3E}">
        <p14:creationId xmlns:p14="http://schemas.microsoft.com/office/powerpoint/2010/main" val="1841724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32DD966A-2552-4E82-B1DE-1D05D31D195B}"/>
              </a:ext>
            </a:extLst>
          </p:cNvPr>
          <p:cNvSpPr/>
          <p:nvPr/>
        </p:nvSpPr>
        <p:spPr>
          <a:xfrm>
            <a:off x="0" y="-4061"/>
            <a:ext cx="12192000" cy="6004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/>
              <a:t>TIROCINIO PRIMO ANNO</a:t>
            </a:r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8437C30-6109-4E0D-B0D5-84A1363A4CE8}"/>
              </a:ext>
            </a:extLst>
          </p:cNvPr>
          <p:cNvSpPr txBox="1"/>
          <p:nvPr/>
        </p:nvSpPr>
        <p:spPr>
          <a:xfrm>
            <a:off x="961390" y="1519885"/>
            <a:ext cx="6819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172851"/>
                </a:solidFill>
              </a:rPr>
              <a:t>TRASFERIMENTO DATI SU FILE ELETTRONICO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/>
          <a:srcRect t="1" b="21343"/>
          <a:stretch/>
        </p:blipFill>
        <p:spPr>
          <a:xfrm>
            <a:off x="0" y="33156"/>
            <a:ext cx="6834867" cy="1436415"/>
          </a:xfrm>
          <a:prstGeom prst="rect">
            <a:avLst/>
          </a:prstGeom>
        </p:spPr>
      </p:pic>
      <p:sp>
        <p:nvSpPr>
          <p:cNvPr id="14" name="Sottotitolo 2">
            <a:extLst>
              <a:ext uri="{FF2B5EF4-FFF2-40B4-BE49-F238E27FC236}">
                <a16:creationId xmlns:a16="http://schemas.microsoft.com/office/drawing/2014/main" id="{C2984646-9DBA-4A5A-804F-6675D2DA7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6711" y="6000829"/>
            <a:ext cx="12191999" cy="9841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200" b="1" dirty="0" err="1"/>
              <a:t>Candidato</a:t>
            </a:r>
            <a:r>
              <a:rPr lang="en-US" sz="1200" b="1" dirty="0"/>
              <a:t>:                                                                                   RELATORE:</a:t>
            </a:r>
          </a:p>
        </p:txBody>
      </p:sp>
    </p:spTree>
    <p:extLst>
      <p:ext uri="{BB962C8B-B14F-4D97-AF65-F5344CB8AC3E}">
        <p14:creationId xmlns:p14="http://schemas.microsoft.com/office/powerpoint/2010/main" val="301473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32DD966A-2552-4E82-B1DE-1D05D31D195B}"/>
              </a:ext>
            </a:extLst>
          </p:cNvPr>
          <p:cNvSpPr/>
          <p:nvPr/>
        </p:nvSpPr>
        <p:spPr>
          <a:xfrm>
            <a:off x="0" y="-4061"/>
            <a:ext cx="12192000" cy="6004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/>
              <a:t>TIROCINIO PRIMO ANNO</a:t>
            </a:r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8437C30-6109-4E0D-B0D5-84A1363A4CE8}"/>
              </a:ext>
            </a:extLst>
          </p:cNvPr>
          <p:cNvSpPr txBox="1"/>
          <p:nvPr/>
        </p:nvSpPr>
        <p:spPr>
          <a:xfrm>
            <a:off x="970627" y="1519885"/>
            <a:ext cx="6819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172851"/>
                </a:solidFill>
              </a:rPr>
              <a:t>ELABORAZIONE DATI - RISULTATI (Facoltativo) 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/>
          <a:srcRect t="1" b="21343"/>
          <a:stretch/>
        </p:blipFill>
        <p:spPr>
          <a:xfrm>
            <a:off x="0" y="33156"/>
            <a:ext cx="6834867" cy="1436415"/>
          </a:xfrm>
          <a:prstGeom prst="rect">
            <a:avLst/>
          </a:prstGeom>
        </p:spPr>
      </p:pic>
      <p:sp>
        <p:nvSpPr>
          <p:cNvPr id="14" name="Sottotitolo 2">
            <a:extLst>
              <a:ext uri="{FF2B5EF4-FFF2-40B4-BE49-F238E27FC236}">
                <a16:creationId xmlns:a16="http://schemas.microsoft.com/office/drawing/2014/main" id="{C2984646-9DBA-4A5A-804F-6675D2DA7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6711" y="6000829"/>
            <a:ext cx="12191999" cy="9841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200" b="1" dirty="0" err="1"/>
              <a:t>Candidato</a:t>
            </a:r>
            <a:r>
              <a:rPr lang="en-US" sz="1200" b="1" dirty="0"/>
              <a:t>:                                                                                   RELATORE:</a:t>
            </a:r>
          </a:p>
        </p:txBody>
      </p:sp>
    </p:spTree>
    <p:extLst>
      <p:ext uri="{BB962C8B-B14F-4D97-AF65-F5344CB8AC3E}">
        <p14:creationId xmlns:p14="http://schemas.microsoft.com/office/powerpoint/2010/main" val="374215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32DD966A-2552-4E82-B1DE-1D05D31D195B}"/>
              </a:ext>
            </a:extLst>
          </p:cNvPr>
          <p:cNvSpPr/>
          <p:nvPr/>
        </p:nvSpPr>
        <p:spPr>
          <a:xfrm>
            <a:off x="0" y="-4061"/>
            <a:ext cx="12192000" cy="6004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aphicFrame>
        <p:nvGraphicFramePr>
          <p:cNvPr id="4" name="Tabella 5">
            <a:extLst>
              <a:ext uri="{FF2B5EF4-FFF2-40B4-BE49-F238E27FC236}">
                <a16:creationId xmlns:a16="http://schemas.microsoft.com/office/drawing/2014/main" id="{693A0FC3-1BF2-4F6B-A491-C5CED79566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800713"/>
              </p:ext>
            </p:extLst>
          </p:nvPr>
        </p:nvGraphicFramePr>
        <p:xfrm>
          <a:off x="526473" y="1853060"/>
          <a:ext cx="11323782" cy="37642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121891">
                  <a:extLst>
                    <a:ext uri="{9D8B030D-6E8A-4147-A177-3AD203B41FA5}">
                      <a16:colId xmlns:a16="http://schemas.microsoft.com/office/drawing/2014/main" val="3070417571"/>
                    </a:ext>
                  </a:extLst>
                </a:gridCol>
                <a:gridCol w="8201891">
                  <a:extLst>
                    <a:ext uri="{9D8B030D-6E8A-4147-A177-3AD203B41FA5}">
                      <a16:colId xmlns:a16="http://schemas.microsoft.com/office/drawing/2014/main" val="107462139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172851"/>
                          </a:solidFill>
                        </a:rPr>
                        <a:t>TIROCINIO PRIMO ANNO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382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172851"/>
                          </a:solidFill>
                        </a:rPr>
                        <a:t>STRUTTURA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728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172851"/>
                          </a:solidFill>
                        </a:rPr>
                        <a:t>SUPERVISORE STRUTTURA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16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172851"/>
                          </a:solidFill>
                        </a:rPr>
                        <a:t>OBIETTIVI DEL TIROCINIO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9228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172851"/>
                          </a:solidFill>
                        </a:rPr>
                        <a:t>COMPETENZE ACQUISITE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797517"/>
                  </a:ext>
                </a:extLst>
              </a:tr>
            </a:tbl>
          </a:graphicData>
        </a:graphic>
      </p:graphicFrame>
      <p:sp>
        <p:nvSpPr>
          <p:cNvPr id="13" name="Sottotitolo 2">
            <a:extLst>
              <a:ext uri="{FF2B5EF4-FFF2-40B4-BE49-F238E27FC236}">
                <a16:creationId xmlns:a16="http://schemas.microsoft.com/office/drawing/2014/main" id="{C2984646-9DBA-4A5A-804F-6675D2DA7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6711" y="6000829"/>
            <a:ext cx="12191999" cy="9841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200" b="1" dirty="0" err="1"/>
              <a:t>Candidato</a:t>
            </a:r>
            <a:r>
              <a:rPr lang="en-US" sz="1200" b="1" dirty="0"/>
              <a:t>:                                                                                   RELATORE: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/>
          <a:srcRect t="1" b="21343"/>
          <a:stretch/>
        </p:blipFill>
        <p:spPr>
          <a:xfrm>
            <a:off x="0" y="33156"/>
            <a:ext cx="6834867" cy="143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53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32DD966A-2552-4E82-B1DE-1D05D31D195B}"/>
              </a:ext>
            </a:extLst>
          </p:cNvPr>
          <p:cNvSpPr/>
          <p:nvPr/>
        </p:nvSpPr>
        <p:spPr>
          <a:xfrm>
            <a:off x="0" y="-4061"/>
            <a:ext cx="12192000" cy="6004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/>
              <a:t>TIROCINIO PRIMO ANNO</a:t>
            </a:r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8437C30-6109-4E0D-B0D5-84A1363A4CE8}"/>
              </a:ext>
            </a:extLst>
          </p:cNvPr>
          <p:cNvSpPr txBox="1"/>
          <p:nvPr/>
        </p:nvSpPr>
        <p:spPr>
          <a:xfrm>
            <a:off x="989100" y="1519885"/>
            <a:ext cx="6819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172851"/>
                </a:solidFill>
              </a:rPr>
              <a:t>FOTO ATTIVITA’ TIROCINIO PRIMO ANNO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3"/>
          <a:srcRect t="1" b="21343"/>
          <a:stretch/>
        </p:blipFill>
        <p:spPr>
          <a:xfrm>
            <a:off x="0" y="33156"/>
            <a:ext cx="6834867" cy="1436415"/>
          </a:xfrm>
          <a:prstGeom prst="rect">
            <a:avLst/>
          </a:prstGeom>
        </p:spPr>
      </p:pic>
      <p:sp>
        <p:nvSpPr>
          <p:cNvPr id="14" name="Sottotitolo 2">
            <a:extLst>
              <a:ext uri="{FF2B5EF4-FFF2-40B4-BE49-F238E27FC236}">
                <a16:creationId xmlns:a16="http://schemas.microsoft.com/office/drawing/2014/main" id="{C2984646-9DBA-4A5A-804F-6675D2DA7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6711" y="6000829"/>
            <a:ext cx="12191999" cy="9841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200" b="1" dirty="0" err="1"/>
              <a:t>Candidato</a:t>
            </a:r>
            <a:r>
              <a:rPr lang="en-US" sz="1200" b="1" dirty="0"/>
              <a:t>:                                                                                   RELATORE:</a:t>
            </a:r>
          </a:p>
        </p:txBody>
      </p:sp>
    </p:spTree>
    <p:extLst>
      <p:ext uri="{BB962C8B-B14F-4D97-AF65-F5344CB8AC3E}">
        <p14:creationId xmlns:p14="http://schemas.microsoft.com/office/powerpoint/2010/main" val="69547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32DD966A-2552-4E82-B1DE-1D05D31D195B}"/>
              </a:ext>
            </a:extLst>
          </p:cNvPr>
          <p:cNvSpPr/>
          <p:nvPr/>
        </p:nvSpPr>
        <p:spPr>
          <a:xfrm>
            <a:off x="0" y="-4061"/>
            <a:ext cx="12192000" cy="6004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aphicFrame>
        <p:nvGraphicFramePr>
          <p:cNvPr id="4" name="Tabella 5">
            <a:extLst>
              <a:ext uri="{FF2B5EF4-FFF2-40B4-BE49-F238E27FC236}">
                <a16:creationId xmlns:a16="http://schemas.microsoft.com/office/drawing/2014/main" id="{693A0FC3-1BF2-4F6B-A491-C5CED79566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133480"/>
              </p:ext>
            </p:extLst>
          </p:nvPr>
        </p:nvGraphicFramePr>
        <p:xfrm>
          <a:off x="1107474" y="1662250"/>
          <a:ext cx="10505405" cy="37642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361730">
                  <a:extLst>
                    <a:ext uri="{9D8B030D-6E8A-4147-A177-3AD203B41FA5}">
                      <a16:colId xmlns:a16="http://schemas.microsoft.com/office/drawing/2014/main" val="3070417571"/>
                    </a:ext>
                  </a:extLst>
                </a:gridCol>
                <a:gridCol w="7143675">
                  <a:extLst>
                    <a:ext uri="{9D8B030D-6E8A-4147-A177-3AD203B41FA5}">
                      <a16:colId xmlns:a16="http://schemas.microsoft.com/office/drawing/2014/main" val="107462139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172851"/>
                          </a:solidFill>
                        </a:rPr>
                        <a:t>TIROCINIO SECONDO ANNO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382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172851"/>
                          </a:solidFill>
                        </a:rPr>
                        <a:t>STRUTTURA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728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172851"/>
                          </a:solidFill>
                        </a:rPr>
                        <a:t>SUPERVISORE STRUTTURA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16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172851"/>
                          </a:solidFill>
                        </a:rPr>
                        <a:t>OBIETTIVI DEL TIROCINIO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9228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172851"/>
                          </a:solidFill>
                        </a:rPr>
                        <a:t>COMPETENZE ACQUISITE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797517"/>
                  </a:ext>
                </a:extLst>
              </a:tr>
            </a:tbl>
          </a:graphicData>
        </a:graphic>
      </p:graphicFrame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3"/>
          <a:srcRect t="1" b="21343"/>
          <a:stretch/>
        </p:blipFill>
        <p:spPr>
          <a:xfrm>
            <a:off x="0" y="33156"/>
            <a:ext cx="6834867" cy="1436415"/>
          </a:xfrm>
          <a:prstGeom prst="rect">
            <a:avLst/>
          </a:prstGeom>
        </p:spPr>
      </p:pic>
      <p:sp>
        <p:nvSpPr>
          <p:cNvPr id="13" name="Sottotitolo 2">
            <a:extLst>
              <a:ext uri="{FF2B5EF4-FFF2-40B4-BE49-F238E27FC236}">
                <a16:creationId xmlns:a16="http://schemas.microsoft.com/office/drawing/2014/main" id="{C2984646-9DBA-4A5A-804F-6675D2DA7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6711" y="6000829"/>
            <a:ext cx="12191999" cy="9841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200" b="1" dirty="0" err="1"/>
              <a:t>Candidato</a:t>
            </a:r>
            <a:r>
              <a:rPr lang="en-US" sz="1200" b="1" dirty="0"/>
              <a:t>:                                                                                   RELATORE:</a:t>
            </a:r>
          </a:p>
        </p:txBody>
      </p:sp>
    </p:spTree>
    <p:extLst>
      <p:ext uri="{BB962C8B-B14F-4D97-AF65-F5344CB8AC3E}">
        <p14:creationId xmlns:p14="http://schemas.microsoft.com/office/powerpoint/2010/main" val="268471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32DD966A-2552-4E82-B1DE-1D05D31D195B}"/>
              </a:ext>
            </a:extLst>
          </p:cNvPr>
          <p:cNvSpPr/>
          <p:nvPr/>
        </p:nvSpPr>
        <p:spPr>
          <a:xfrm>
            <a:off x="0" y="-4061"/>
            <a:ext cx="12192000" cy="6004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/>
              <a:t>TIROCINIO PRIMO ANNO</a:t>
            </a:r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8437C30-6109-4E0D-B0D5-84A1363A4CE8}"/>
              </a:ext>
            </a:extLst>
          </p:cNvPr>
          <p:cNvSpPr txBox="1"/>
          <p:nvPr/>
        </p:nvSpPr>
        <p:spPr>
          <a:xfrm>
            <a:off x="979863" y="1519885"/>
            <a:ext cx="6819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172851"/>
                </a:solidFill>
              </a:rPr>
              <a:t>FOTO ATTIVITA’ TIROCINIO SECONDO ANNO</a:t>
            </a: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3"/>
          <a:srcRect t="1" b="21343"/>
          <a:stretch/>
        </p:blipFill>
        <p:spPr>
          <a:xfrm>
            <a:off x="0" y="33156"/>
            <a:ext cx="6834867" cy="1436415"/>
          </a:xfrm>
          <a:prstGeom prst="rect">
            <a:avLst/>
          </a:prstGeom>
        </p:spPr>
      </p:pic>
      <p:sp>
        <p:nvSpPr>
          <p:cNvPr id="14" name="Sottotitolo 2">
            <a:extLst>
              <a:ext uri="{FF2B5EF4-FFF2-40B4-BE49-F238E27FC236}">
                <a16:creationId xmlns:a16="http://schemas.microsoft.com/office/drawing/2014/main" id="{C2984646-9DBA-4A5A-804F-6675D2DA7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6711" y="6000829"/>
            <a:ext cx="12191999" cy="9841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200" b="1" dirty="0" err="1"/>
              <a:t>Candidato</a:t>
            </a:r>
            <a:r>
              <a:rPr lang="en-US" sz="1200" b="1" dirty="0"/>
              <a:t>:                                                                                   RELATORE:</a:t>
            </a:r>
          </a:p>
        </p:txBody>
      </p:sp>
    </p:spTree>
    <p:extLst>
      <p:ext uri="{BB962C8B-B14F-4D97-AF65-F5344CB8AC3E}">
        <p14:creationId xmlns:p14="http://schemas.microsoft.com/office/powerpoint/2010/main" val="32281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32DD966A-2552-4E82-B1DE-1D05D31D195B}"/>
              </a:ext>
            </a:extLst>
          </p:cNvPr>
          <p:cNvSpPr/>
          <p:nvPr/>
        </p:nvSpPr>
        <p:spPr>
          <a:xfrm>
            <a:off x="0" y="-4061"/>
            <a:ext cx="12192000" cy="6004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aphicFrame>
        <p:nvGraphicFramePr>
          <p:cNvPr id="4" name="Tabella 5">
            <a:extLst>
              <a:ext uri="{FF2B5EF4-FFF2-40B4-BE49-F238E27FC236}">
                <a16:creationId xmlns:a16="http://schemas.microsoft.com/office/drawing/2014/main" id="{693A0FC3-1BF2-4F6B-A491-C5CED79566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408296"/>
              </p:ext>
            </p:extLst>
          </p:nvPr>
        </p:nvGraphicFramePr>
        <p:xfrm>
          <a:off x="1107474" y="1662250"/>
          <a:ext cx="10505405" cy="37642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361730">
                  <a:extLst>
                    <a:ext uri="{9D8B030D-6E8A-4147-A177-3AD203B41FA5}">
                      <a16:colId xmlns:a16="http://schemas.microsoft.com/office/drawing/2014/main" val="3070417571"/>
                    </a:ext>
                  </a:extLst>
                </a:gridCol>
                <a:gridCol w="7143675">
                  <a:extLst>
                    <a:ext uri="{9D8B030D-6E8A-4147-A177-3AD203B41FA5}">
                      <a16:colId xmlns:a16="http://schemas.microsoft.com/office/drawing/2014/main" val="107462139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172851"/>
                          </a:solidFill>
                        </a:rPr>
                        <a:t>TIROCINIO TERZO ANNO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382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172851"/>
                          </a:solidFill>
                        </a:rPr>
                        <a:t>STRUTTURA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728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172851"/>
                          </a:solidFill>
                        </a:rPr>
                        <a:t>SUPERVISORE STRUTTURA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16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172851"/>
                          </a:solidFill>
                        </a:rPr>
                        <a:t>OBIETTIVI DEL TIROCINIO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9228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172851"/>
                          </a:solidFill>
                        </a:rPr>
                        <a:t>COMPETENZE ACQUISITE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dirty="0">
                        <a:solidFill>
                          <a:srgbClr val="17285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797517"/>
                  </a:ext>
                </a:extLst>
              </a:tr>
            </a:tbl>
          </a:graphicData>
        </a:graphic>
      </p:graphicFrame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3"/>
          <a:srcRect t="1" b="21343"/>
          <a:stretch/>
        </p:blipFill>
        <p:spPr>
          <a:xfrm>
            <a:off x="0" y="33156"/>
            <a:ext cx="6834867" cy="1436415"/>
          </a:xfrm>
          <a:prstGeom prst="rect">
            <a:avLst/>
          </a:prstGeom>
        </p:spPr>
      </p:pic>
      <p:sp>
        <p:nvSpPr>
          <p:cNvPr id="13" name="Sottotitolo 2">
            <a:extLst>
              <a:ext uri="{FF2B5EF4-FFF2-40B4-BE49-F238E27FC236}">
                <a16:creationId xmlns:a16="http://schemas.microsoft.com/office/drawing/2014/main" id="{C2984646-9DBA-4A5A-804F-6675D2DA7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6711" y="6000829"/>
            <a:ext cx="12191999" cy="9841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200" b="1" dirty="0" err="1"/>
              <a:t>Candidato</a:t>
            </a:r>
            <a:r>
              <a:rPr lang="en-US" sz="1200" b="1" dirty="0"/>
              <a:t>:                                                                                   RELATORE:</a:t>
            </a:r>
          </a:p>
        </p:txBody>
      </p:sp>
    </p:spTree>
    <p:extLst>
      <p:ext uri="{BB962C8B-B14F-4D97-AF65-F5344CB8AC3E}">
        <p14:creationId xmlns:p14="http://schemas.microsoft.com/office/powerpoint/2010/main" val="323916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32DD966A-2552-4E82-B1DE-1D05D31D195B}"/>
              </a:ext>
            </a:extLst>
          </p:cNvPr>
          <p:cNvSpPr/>
          <p:nvPr/>
        </p:nvSpPr>
        <p:spPr>
          <a:xfrm>
            <a:off x="0" y="-4061"/>
            <a:ext cx="12192000" cy="6004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/>
              <a:t>TIROCINIO PRIMO ANNO</a:t>
            </a:r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8437C30-6109-4E0D-B0D5-84A1363A4CE8}"/>
              </a:ext>
            </a:extLst>
          </p:cNvPr>
          <p:cNvSpPr txBox="1"/>
          <p:nvPr/>
        </p:nvSpPr>
        <p:spPr>
          <a:xfrm>
            <a:off x="989099" y="1519885"/>
            <a:ext cx="6819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172851"/>
                </a:solidFill>
              </a:rPr>
              <a:t>FOTO ATTIVITA’ TIROCINIO TERZO ANNO</a:t>
            </a: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3"/>
          <a:srcRect t="1" b="21343"/>
          <a:stretch/>
        </p:blipFill>
        <p:spPr>
          <a:xfrm>
            <a:off x="0" y="33156"/>
            <a:ext cx="6834867" cy="1436415"/>
          </a:xfrm>
          <a:prstGeom prst="rect">
            <a:avLst/>
          </a:prstGeom>
        </p:spPr>
      </p:pic>
      <p:sp>
        <p:nvSpPr>
          <p:cNvPr id="14" name="Sottotitolo 2">
            <a:extLst>
              <a:ext uri="{FF2B5EF4-FFF2-40B4-BE49-F238E27FC236}">
                <a16:creationId xmlns:a16="http://schemas.microsoft.com/office/drawing/2014/main" id="{C2984646-9DBA-4A5A-804F-6675D2DA7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6711" y="6000829"/>
            <a:ext cx="12191999" cy="9841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200" b="1" dirty="0" err="1"/>
              <a:t>Candidato</a:t>
            </a:r>
            <a:r>
              <a:rPr lang="en-US" sz="1200" b="1" dirty="0"/>
              <a:t>:                                                                                   RELATORE:</a:t>
            </a:r>
          </a:p>
        </p:txBody>
      </p:sp>
    </p:spTree>
    <p:extLst>
      <p:ext uri="{BB962C8B-B14F-4D97-AF65-F5344CB8AC3E}">
        <p14:creationId xmlns:p14="http://schemas.microsoft.com/office/powerpoint/2010/main" val="3176313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32DD966A-2552-4E82-B1DE-1D05D31D195B}"/>
              </a:ext>
            </a:extLst>
          </p:cNvPr>
          <p:cNvSpPr/>
          <p:nvPr/>
        </p:nvSpPr>
        <p:spPr>
          <a:xfrm>
            <a:off x="0" y="-4061"/>
            <a:ext cx="12192000" cy="6004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aphicFrame>
        <p:nvGraphicFramePr>
          <p:cNvPr id="4" name="Tabella 5">
            <a:extLst>
              <a:ext uri="{FF2B5EF4-FFF2-40B4-BE49-F238E27FC236}">
                <a16:creationId xmlns:a16="http://schemas.microsoft.com/office/drawing/2014/main" id="{693A0FC3-1BF2-4F6B-A491-C5CED79566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88079"/>
              </p:ext>
            </p:extLst>
          </p:nvPr>
        </p:nvGraphicFramePr>
        <p:xfrm>
          <a:off x="1116710" y="1774112"/>
          <a:ext cx="10505405" cy="18338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361730">
                  <a:extLst>
                    <a:ext uri="{9D8B030D-6E8A-4147-A177-3AD203B41FA5}">
                      <a16:colId xmlns:a16="http://schemas.microsoft.com/office/drawing/2014/main" val="3070417571"/>
                    </a:ext>
                  </a:extLst>
                </a:gridCol>
                <a:gridCol w="7143675">
                  <a:extLst>
                    <a:ext uri="{9D8B030D-6E8A-4147-A177-3AD203B41FA5}">
                      <a16:colId xmlns:a16="http://schemas.microsoft.com/office/drawing/2014/main" val="107462139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rgbClr val="172851"/>
                          </a:solidFill>
                        </a:rPr>
                        <a:t>RILEVAZIONE DATI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382565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rgbClr val="172851"/>
                          </a:solidFill>
                        </a:rPr>
                        <a:t>SCOPO DELLA RILEVAZIONE</a:t>
                      </a:r>
                    </a:p>
                    <a:p>
                      <a:endParaRPr lang="it-IT" b="1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b="1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b="1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b="1" dirty="0">
                        <a:solidFill>
                          <a:srgbClr val="17285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rgbClr val="172851"/>
                          </a:solidFill>
                        </a:rPr>
                        <a:t>Descrizione dello</a:t>
                      </a:r>
                      <a:r>
                        <a:rPr lang="it-IT" b="1" baseline="0" dirty="0">
                          <a:solidFill>
                            <a:srgbClr val="172851"/>
                          </a:solidFill>
                        </a:rPr>
                        <a:t> scopo della </a:t>
                      </a:r>
                      <a:r>
                        <a:rPr lang="it-IT" b="1" dirty="0">
                          <a:solidFill>
                            <a:srgbClr val="172851"/>
                          </a:solidFill>
                        </a:rPr>
                        <a:t>rilevazione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728516"/>
                  </a:ext>
                </a:extLst>
              </a:tr>
            </a:tbl>
          </a:graphicData>
        </a:graphic>
      </p:graphicFrame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3"/>
          <a:srcRect t="1" b="21343"/>
          <a:stretch/>
        </p:blipFill>
        <p:spPr>
          <a:xfrm>
            <a:off x="0" y="33156"/>
            <a:ext cx="6834867" cy="1436415"/>
          </a:xfrm>
          <a:prstGeom prst="rect">
            <a:avLst/>
          </a:prstGeom>
        </p:spPr>
      </p:pic>
      <p:sp>
        <p:nvSpPr>
          <p:cNvPr id="13" name="Sottotitolo 2">
            <a:extLst>
              <a:ext uri="{FF2B5EF4-FFF2-40B4-BE49-F238E27FC236}">
                <a16:creationId xmlns:a16="http://schemas.microsoft.com/office/drawing/2014/main" id="{C2984646-9DBA-4A5A-804F-6675D2DA7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6711" y="6000829"/>
            <a:ext cx="12191999" cy="9841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200" b="1" dirty="0" err="1"/>
              <a:t>Candidato</a:t>
            </a:r>
            <a:r>
              <a:rPr lang="en-US" sz="1200" b="1" dirty="0"/>
              <a:t>:                                                                                   RELATORE:</a:t>
            </a:r>
          </a:p>
        </p:txBody>
      </p:sp>
    </p:spTree>
    <p:extLst>
      <p:ext uri="{BB962C8B-B14F-4D97-AF65-F5344CB8AC3E}">
        <p14:creationId xmlns:p14="http://schemas.microsoft.com/office/powerpoint/2010/main" val="369532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32DD966A-2552-4E82-B1DE-1D05D31D195B}"/>
              </a:ext>
            </a:extLst>
          </p:cNvPr>
          <p:cNvSpPr/>
          <p:nvPr/>
        </p:nvSpPr>
        <p:spPr>
          <a:xfrm>
            <a:off x="0" y="-4061"/>
            <a:ext cx="12192000" cy="6004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aphicFrame>
        <p:nvGraphicFramePr>
          <p:cNvPr id="4" name="Tabella 5">
            <a:extLst>
              <a:ext uri="{FF2B5EF4-FFF2-40B4-BE49-F238E27FC236}">
                <a16:creationId xmlns:a16="http://schemas.microsoft.com/office/drawing/2014/main" id="{693A0FC3-1BF2-4F6B-A491-C5CED79566B5}"/>
              </a:ext>
            </a:extLst>
          </p:cNvPr>
          <p:cNvGraphicFramePr>
            <a:graphicFrameLocks noGrp="1"/>
          </p:cNvGraphicFramePr>
          <p:nvPr/>
        </p:nvGraphicFramePr>
        <p:xfrm>
          <a:off x="1116710" y="1492380"/>
          <a:ext cx="10505405" cy="15595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361730">
                  <a:extLst>
                    <a:ext uri="{9D8B030D-6E8A-4147-A177-3AD203B41FA5}">
                      <a16:colId xmlns:a16="http://schemas.microsoft.com/office/drawing/2014/main" val="3070417571"/>
                    </a:ext>
                  </a:extLst>
                </a:gridCol>
                <a:gridCol w="7143675">
                  <a:extLst>
                    <a:ext uri="{9D8B030D-6E8A-4147-A177-3AD203B41FA5}">
                      <a16:colId xmlns:a16="http://schemas.microsoft.com/office/drawing/2014/main" val="107462139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rgbClr val="172851"/>
                          </a:solidFill>
                        </a:rPr>
                        <a:t>RILEVAZIONE DATI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382565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rgbClr val="172851"/>
                          </a:solidFill>
                        </a:rPr>
                        <a:t>CAMPIONAMENTO</a:t>
                      </a:r>
                    </a:p>
                    <a:p>
                      <a:endParaRPr lang="it-IT" b="1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b="1" dirty="0">
                        <a:solidFill>
                          <a:srgbClr val="172851"/>
                        </a:solidFill>
                      </a:endParaRPr>
                    </a:p>
                    <a:p>
                      <a:endParaRPr lang="it-IT" b="1" dirty="0">
                        <a:solidFill>
                          <a:srgbClr val="17285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rgbClr val="172851"/>
                          </a:solidFill>
                        </a:rPr>
                        <a:t>Descrizione del Campione sottoposto alla rilevazione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659420"/>
                  </a:ext>
                </a:extLst>
              </a:tr>
            </a:tbl>
          </a:graphicData>
        </a:graphic>
      </p:graphicFrame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3"/>
          <a:srcRect t="1" b="21343"/>
          <a:stretch/>
        </p:blipFill>
        <p:spPr>
          <a:xfrm>
            <a:off x="0" y="33156"/>
            <a:ext cx="6834867" cy="1436415"/>
          </a:xfrm>
          <a:prstGeom prst="rect">
            <a:avLst/>
          </a:prstGeom>
        </p:spPr>
      </p:pic>
      <p:sp>
        <p:nvSpPr>
          <p:cNvPr id="7" name="Sottotitolo 2">
            <a:extLst>
              <a:ext uri="{FF2B5EF4-FFF2-40B4-BE49-F238E27FC236}">
                <a16:creationId xmlns:a16="http://schemas.microsoft.com/office/drawing/2014/main" id="{C2984646-9DBA-4A5A-804F-6675D2DA7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6711" y="6000829"/>
            <a:ext cx="12191999" cy="9841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200" b="1" dirty="0" err="1"/>
              <a:t>Candidato</a:t>
            </a:r>
            <a:r>
              <a:rPr lang="en-US" sz="1200" b="1" dirty="0"/>
              <a:t>:                                                                                   RELATORE:</a:t>
            </a:r>
          </a:p>
        </p:txBody>
      </p:sp>
    </p:spTree>
    <p:extLst>
      <p:ext uri="{BB962C8B-B14F-4D97-AF65-F5344CB8AC3E}">
        <p14:creationId xmlns:p14="http://schemas.microsoft.com/office/powerpoint/2010/main" val="297726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ezione">
  <a:themeElements>
    <a:clrScheme name="Sezion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zion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zion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Tema di Offic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3159</TotalTime>
  <Words>202</Words>
  <Application>Microsoft Office PowerPoint</Application>
  <PresentationFormat>Widescreen</PresentationFormat>
  <Paragraphs>86</Paragraphs>
  <Slides>13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7" baseType="lpstr">
      <vt:lpstr>Calibri</vt:lpstr>
      <vt:lpstr>Century Gothic</vt:lpstr>
      <vt:lpstr>Wingdings 3</vt:lpstr>
      <vt:lpstr>Sezione</vt:lpstr>
      <vt:lpstr>elaborato FINALE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Principi dell’ALLENAMENTO</dc:title>
  <dc:creator>Myosotis Massidda</dc:creator>
  <cp:lastModifiedBy>Maria Vincenza Zonca</cp:lastModifiedBy>
  <cp:revision>207</cp:revision>
  <cp:lastPrinted>2021-02-15T07:28:24Z</cp:lastPrinted>
  <dcterms:created xsi:type="dcterms:W3CDTF">2020-02-17T14:46:07Z</dcterms:created>
  <dcterms:modified xsi:type="dcterms:W3CDTF">2024-04-29T13:08:09Z</dcterms:modified>
</cp:coreProperties>
</file>