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16E0-57F0-4D00-A62E-8DF334C48895}" type="datetimeFigureOut">
              <a:rPr lang="it-IT" smtClean="0"/>
              <a:t>08/10/2024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085F8-628A-4B09-B360-89D5C71600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3108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16E0-57F0-4D00-A62E-8DF334C48895}" type="datetimeFigureOut">
              <a:rPr lang="it-IT" smtClean="0"/>
              <a:t>08/10/2024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085F8-628A-4B09-B360-89D5C71600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8419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16E0-57F0-4D00-A62E-8DF334C48895}" type="datetimeFigureOut">
              <a:rPr lang="it-IT" smtClean="0"/>
              <a:t>08/10/2024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085F8-628A-4B09-B360-89D5C71600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8440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16E0-57F0-4D00-A62E-8DF334C48895}" type="datetimeFigureOut">
              <a:rPr lang="it-IT" smtClean="0"/>
              <a:t>08/10/2024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085F8-628A-4B09-B360-89D5C71600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4868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16E0-57F0-4D00-A62E-8DF334C48895}" type="datetimeFigureOut">
              <a:rPr lang="it-IT" smtClean="0"/>
              <a:t>08/10/2024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085F8-628A-4B09-B360-89D5C71600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1477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16E0-57F0-4D00-A62E-8DF334C48895}" type="datetimeFigureOut">
              <a:rPr lang="it-IT" smtClean="0"/>
              <a:t>08/10/2024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085F8-628A-4B09-B360-89D5C71600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4210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16E0-57F0-4D00-A62E-8DF334C48895}" type="datetimeFigureOut">
              <a:rPr lang="it-IT" smtClean="0"/>
              <a:t>08/10/2024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085F8-628A-4B09-B360-89D5C71600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3034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16E0-57F0-4D00-A62E-8DF334C48895}" type="datetimeFigureOut">
              <a:rPr lang="it-IT" smtClean="0"/>
              <a:t>08/10/2024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085F8-628A-4B09-B360-89D5C71600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885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16E0-57F0-4D00-A62E-8DF334C48895}" type="datetimeFigureOut">
              <a:rPr lang="it-IT" smtClean="0"/>
              <a:t>08/10/2024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085F8-628A-4B09-B360-89D5C71600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4672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16E0-57F0-4D00-A62E-8DF334C48895}" type="datetimeFigureOut">
              <a:rPr lang="it-IT" smtClean="0"/>
              <a:t>08/10/2024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085F8-628A-4B09-B360-89D5C71600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2806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16E0-57F0-4D00-A62E-8DF334C48895}" type="datetimeFigureOut">
              <a:rPr lang="it-IT" smtClean="0"/>
              <a:t>08/10/2024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085F8-628A-4B09-B360-89D5C71600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463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E16E0-57F0-4D00-A62E-8DF334C48895}" type="datetimeFigureOut">
              <a:rPr lang="it-IT" smtClean="0"/>
              <a:t>08/10/2024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085F8-628A-4B09-B360-89D5C71600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2597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rchivipci.it/mirador.html?manifest-url=https://iiif.fondazionegramsci.org/manifest/iiif-gramsci-0001/635a691d4efa76dc1a3b7137/manifest.jso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F1D07B8E-7453-7B14-3277-31C515E7B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Togliatti fa diventare Gramsci stalinista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91CC5314-3271-667F-10E5-CD4027CC2A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hlinkClick r:id="rId2"/>
              </a:rPr>
              <a:t>https://www.archivipci.it/mirador.html?manifest-url=https://iiif.fondazionegramsci.org/manifest/iiif-gramsci-0001/635a691d4efa76dc1a3b7137/manifest.json</a:t>
            </a:r>
            <a:r>
              <a:rPr lang="it-IT" dirty="0"/>
              <a:t> (pp. 288 – 306)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F6E57B6A-D06B-F097-EC8C-5B86323D8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25069C4-336E-40F0-85A2-25D6F0A25D32}" type="datetime1">
              <a:rPr lang="it-IT" smtClean="0"/>
              <a:t>08/10/2024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5647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Togliatti fa diventare Gramsci stalinista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Togliatti fa diventare Gramsci stalinista</dc:title>
  <dc:creator>Paolo Maninchedda</dc:creator>
  <cp:lastModifiedBy>Paolo Maninchedda</cp:lastModifiedBy>
  <cp:revision>1</cp:revision>
  <dcterms:created xsi:type="dcterms:W3CDTF">2024-10-08T15:11:33Z</dcterms:created>
  <dcterms:modified xsi:type="dcterms:W3CDTF">2024-10-08T15:11:51Z</dcterms:modified>
</cp:coreProperties>
</file>