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102475" cy="102330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 Schirru" userId="07db3378-e357-42cc-acfa-8816a934b479" providerId="ADAL" clId="{F913CFCD-DDE3-4D54-8597-1800FB80EA9B}"/>
    <pc:docChg chg="modSld">
      <pc:chgData name="Enrico Schirru" userId="07db3378-e357-42cc-acfa-8816a934b479" providerId="ADAL" clId="{F913CFCD-DDE3-4D54-8597-1800FB80EA9B}" dt="2026-02-03T13:42:10.115" v="23" actId="20577"/>
      <pc:docMkLst>
        <pc:docMk/>
      </pc:docMkLst>
      <pc:sldChg chg="modSp mod">
        <pc:chgData name="Enrico Schirru" userId="07db3378-e357-42cc-acfa-8816a934b479" providerId="ADAL" clId="{F913CFCD-DDE3-4D54-8597-1800FB80EA9B}" dt="2026-02-03T13:42:10.115" v="23" actId="20577"/>
        <pc:sldMkLst>
          <pc:docMk/>
          <pc:sldMk cId="0" sldId="256"/>
        </pc:sldMkLst>
        <pc:spChg chg="mod">
          <ac:chgData name="Enrico Schirru" userId="07db3378-e357-42cc-acfa-8816a934b479" providerId="ADAL" clId="{F913CFCD-DDE3-4D54-8597-1800FB80EA9B}" dt="2026-02-03T13:42:10.115" v="23" actId="20577"/>
          <ac:spMkLst>
            <pc:docMk/>
            <pc:sldMk cId="0" sldId="256"/>
            <ac:spMk id="4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89898" y="5263892"/>
            <a:ext cx="6318809" cy="4986648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100" b="0" strike="noStrike" spc="-1">
                <a:latin typeface="Arial"/>
              </a:rPr>
              <a:t>Fai clic per modificare il formato delle note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1"/>
            <a:ext cx="3427782" cy="5537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500" b="0" strike="noStrike" spc="-1">
                <a:latin typeface="Times New Roman"/>
              </a:rPr>
              <a:t>&lt;intestazione&gt;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470824" y="1"/>
            <a:ext cx="3427782" cy="5537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500" b="0" strike="noStrike" spc="-1">
                <a:latin typeface="Times New Roman"/>
              </a:rPr>
              <a:t>&lt;data/ora&gt;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528156"/>
            <a:ext cx="3427782" cy="5537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500" b="0" strike="noStrike" spc="-1">
                <a:latin typeface="Times New Roman"/>
              </a:rPr>
              <a:t>&lt;piè di pagina&gt;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470824" y="10528156"/>
            <a:ext cx="3427782" cy="5537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9C6E588-4298-4CC5-A6A5-F82C41C8686D}" type="slidenum">
              <a:rPr lang="en-GB" sz="1500" b="0" strike="noStrike" spc="-1">
                <a:latin typeface="Times New Roman"/>
              </a:rPr>
              <a:t>‹N›</a:t>
            </a:fld>
            <a:endParaRPr lang="en-GB" sz="15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812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body"/>
          </p:nvPr>
        </p:nvSpPr>
        <p:spPr>
          <a:xfrm>
            <a:off x="710157" y="4924707"/>
            <a:ext cx="5681625" cy="4028796"/>
          </a:xfrm>
          <a:prstGeom prst="rect">
            <a:avLst/>
          </a:prstGeom>
        </p:spPr>
        <p:txBody>
          <a:bodyPr/>
          <a:lstStyle/>
          <a:p>
            <a:endParaRPr lang="en-GB" sz="2100" spc="-1">
              <a:latin typeface="Arial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4023215" y="9719560"/>
            <a:ext cx="3077218" cy="513068"/>
          </a:xfrm>
          <a:prstGeom prst="rect">
            <a:avLst/>
          </a:prstGeom>
          <a:noFill/>
          <a:ln>
            <a:noFill/>
          </a:ln>
        </p:spPr>
        <p:txBody>
          <a:bodyPr lIns="95088" tIns="47544" rIns="95088" bIns="47544" anchor="b"/>
          <a:lstStyle/>
          <a:p>
            <a:pPr algn="r">
              <a:lnSpc>
                <a:spcPct val="100000"/>
              </a:lnSpc>
            </a:pPr>
            <a:fld id="{FF9BE67B-7953-492E-85B0-8B634A734B73}" type="slidenum">
              <a:rPr lang="en-GB" sz="1200" spc="-1">
                <a:latin typeface="Times New Roman"/>
              </a:rPr>
              <a:t>1</a:t>
            </a:fld>
            <a:endParaRPr lang="en-GB" sz="1200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252698E-494F-46F7-8EB1-9F2F375E96F8}" type="datetime1">
              <a:rPr lang="en-GB" sz="1200" b="0" strike="noStrike" spc="-1">
                <a:solidFill>
                  <a:srgbClr val="8B8B8B"/>
                </a:solidFill>
                <a:latin typeface="Calibri"/>
              </a:rPr>
              <a:t>03/02/2026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408162A-F4E7-493E-B7CA-51D706241A97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2"/>
          <p:cNvSpPr/>
          <p:nvPr/>
        </p:nvSpPr>
        <p:spPr>
          <a:xfrm>
            <a:off x="6304092" y="1274342"/>
            <a:ext cx="2007000" cy="594349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Direttore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Nicola Simola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6304093" y="2414018"/>
            <a:ext cx="2007000" cy="924407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Responsabile Gestionale/</a:t>
            </a:r>
          </a:p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Responsabile </a:t>
            </a:r>
            <a:r>
              <a:rPr lang="it-IT" sz="12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Benessere</a:t>
            </a: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Animale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Dott.ssa Barbara Tuveri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CustomShape 4"/>
          <p:cNvSpPr/>
          <p:nvPr/>
        </p:nvSpPr>
        <p:spPr>
          <a:xfrm>
            <a:off x="6306315" y="4570713"/>
            <a:ext cx="2003667" cy="1652948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Operatori dello </a:t>
            </a:r>
            <a:r>
              <a:rPr lang="it-IT" sz="12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Stabulario (</a:t>
            </a: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CeSASt)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Valerio Lecca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Carlo Melis</a:t>
            </a:r>
          </a:p>
          <a:p>
            <a:pPr>
              <a:lnSpc>
                <a:spcPct val="100000"/>
              </a:lnSpc>
            </a:pP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Maria Elena Vincis</a:t>
            </a: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Marta Tuveri</a:t>
            </a:r>
            <a:endParaRPr lang="it-IT" sz="12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Giancarlo Porcu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CustomShape 5"/>
          <p:cNvSpPr/>
          <p:nvPr/>
        </p:nvSpPr>
        <p:spPr>
          <a:xfrm>
            <a:off x="4109172" y="4570713"/>
            <a:ext cx="2004777" cy="1652948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Operatori </a:t>
            </a:r>
            <a:r>
              <a:rPr lang="it-IT" sz="12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dello Stabulario (ditta </a:t>
            </a: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esterna)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Gabbriela Manca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Gianluca Vargiu</a:t>
            </a:r>
            <a:endParaRPr lang="it-IT" sz="12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Marco </a:t>
            </a: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ecchi</a:t>
            </a: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ec. Antonio Pilleri</a:t>
            </a: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Tec. Guglielmo Pesapane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Immagine 17"/>
          <p:cNvPicPr/>
          <p:nvPr/>
        </p:nvPicPr>
        <p:blipFill>
          <a:blip r:embed="rId3"/>
          <a:stretch/>
        </p:blipFill>
        <p:spPr>
          <a:xfrm>
            <a:off x="1310012" y="132876"/>
            <a:ext cx="1941181" cy="697320"/>
          </a:xfrm>
          <a:prstGeom prst="rect">
            <a:avLst/>
          </a:prstGeom>
          <a:ln>
            <a:noFill/>
          </a:ln>
        </p:spPr>
      </p:pic>
      <p:sp>
        <p:nvSpPr>
          <p:cNvPr id="52" name="CustomShape 8"/>
          <p:cNvSpPr/>
          <p:nvPr/>
        </p:nvSpPr>
        <p:spPr>
          <a:xfrm>
            <a:off x="8661501" y="1930826"/>
            <a:ext cx="2004777" cy="858093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Supporto al Responsabile Gestionale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Dott. Enrico Schirru</a:t>
            </a:r>
          </a:p>
          <a:p>
            <a:pPr algn="ctr"/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Dott. Davide Baldera</a:t>
            </a:r>
          </a:p>
        </p:txBody>
      </p:sp>
      <p:sp>
        <p:nvSpPr>
          <p:cNvPr id="19" name="CustomShape 3">
            <a:extLst>
              <a:ext uri="{FF2B5EF4-FFF2-40B4-BE49-F238E27FC236}">
                <a16:creationId xmlns:a16="http://schemas.microsoft.com/office/drawing/2014/main" id="{3E9048FC-D1DE-439E-8083-11A6B4BC6F99}"/>
              </a:ext>
            </a:extLst>
          </p:cNvPr>
          <p:cNvSpPr/>
          <p:nvPr/>
        </p:nvSpPr>
        <p:spPr>
          <a:xfrm>
            <a:off x="4660392" y="114819"/>
            <a:ext cx="2871216" cy="6973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2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Organigramma</a:t>
            </a:r>
            <a:endParaRPr lang="it-IT" sz="3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stomShape 3">
            <a:extLst>
              <a:ext uri="{FF2B5EF4-FFF2-40B4-BE49-F238E27FC236}">
                <a16:creationId xmlns:a16="http://schemas.microsoft.com/office/drawing/2014/main" id="{858E1D11-E8A0-4D8A-9179-389E4FC9DD04}"/>
              </a:ext>
            </a:extLst>
          </p:cNvPr>
          <p:cNvSpPr/>
          <p:nvPr/>
        </p:nvSpPr>
        <p:spPr>
          <a:xfrm>
            <a:off x="8659278" y="3061900"/>
            <a:ext cx="2007000" cy="52713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200" b="1" strike="noStrike" spc="-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Veterinario </a:t>
            </a:r>
            <a:r>
              <a:rPr lang="it-IT" sz="1200" b="1" spc="-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Designato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Dott. </a:t>
            </a:r>
            <a:r>
              <a:rPr lang="it-IT" sz="12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Paolo Loddo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Connettore a gomito 28">
            <a:extLst>
              <a:ext uri="{FF2B5EF4-FFF2-40B4-BE49-F238E27FC236}">
                <a16:creationId xmlns:a16="http://schemas.microsoft.com/office/drawing/2014/main" id="{FDD56EEA-0640-4C94-8C6D-EC3660179F64}"/>
              </a:ext>
            </a:extLst>
          </p:cNvPr>
          <p:cNvCxnSpPr>
            <a:cxnSpLocks/>
            <a:stCxn id="52" idx="1"/>
            <a:endCxn id="46" idx="3"/>
          </p:cNvCxnSpPr>
          <p:nvPr/>
        </p:nvCxnSpPr>
        <p:spPr>
          <a:xfrm rot="10800000" flipV="1">
            <a:off x="8311093" y="2359872"/>
            <a:ext cx="350408" cy="516349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a gomito 61">
            <a:extLst>
              <a:ext uri="{FF2B5EF4-FFF2-40B4-BE49-F238E27FC236}">
                <a16:creationId xmlns:a16="http://schemas.microsoft.com/office/drawing/2014/main" id="{F7B0970A-1FC1-4B9A-9F39-EFEBD21D4F81}"/>
              </a:ext>
            </a:extLst>
          </p:cNvPr>
          <p:cNvCxnSpPr>
            <a:cxnSpLocks/>
            <a:stCxn id="45" idx="2"/>
            <a:endCxn id="46" idx="0"/>
          </p:cNvCxnSpPr>
          <p:nvPr/>
        </p:nvCxnSpPr>
        <p:spPr>
          <a:xfrm rot="16200000" flipH="1">
            <a:off x="7034929" y="2141353"/>
            <a:ext cx="545327" cy="1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a gomito 76">
            <a:extLst>
              <a:ext uri="{FF2B5EF4-FFF2-40B4-BE49-F238E27FC236}">
                <a16:creationId xmlns:a16="http://schemas.microsoft.com/office/drawing/2014/main" id="{CE0E214F-6C31-4DA7-ACE8-635D1423D4A5}"/>
              </a:ext>
            </a:extLst>
          </p:cNvPr>
          <p:cNvCxnSpPr>
            <a:cxnSpLocks/>
            <a:stCxn id="46" idx="2"/>
            <a:endCxn id="48" idx="0"/>
          </p:cNvCxnSpPr>
          <p:nvPr/>
        </p:nvCxnSpPr>
        <p:spPr>
          <a:xfrm rot="5400000">
            <a:off x="5593433" y="2856553"/>
            <a:ext cx="1232288" cy="2196032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a gomito 80">
            <a:extLst>
              <a:ext uri="{FF2B5EF4-FFF2-40B4-BE49-F238E27FC236}">
                <a16:creationId xmlns:a16="http://schemas.microsoft.com/office/drawing/2014/main" id="{7C9FE474-506E-4E59-8F95-E154783DE496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 rot="16200000" flipH="1">
            <a:off x="6691727" y="3954291"/>
            <a:ext cx="1232288" cy="556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a gomito 84">
            <a:extLst>
              <a:ext uri="{FF2B5EF4-FFF2-40B4-BE49-F238E27FC236}">
                <a16:creationId xmlns:a16="http://schemas.microsoft.com/office/drawing/2014/main" id="{08240A36-A14D-459C-9885-FB40C7701CB6}"/>
              </a:ext>
            </a:extLst>
          </p:cNvPr>
          <p:cNvCxnSpPr>
            <a:cxnSpLocks/>
            <a:stCxn id="121" idx="3"/>
            <a:endCxn id="46" idx="1"/>
          </p:cNvCxnSpPr>
          <p:nvPr/>
        </p:nvCxnSpPr>
        <p:spPr>
          <a:xfrm flipV="1">
            <a:off x="3736900" y="2876222"/>
            <a:ext cx="2567193" cy="872780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48992F-732E-4BA5-9798-758826A4A67D}"/>
              </a:ext>
            </a:extLst>
          </p:cNvPr>
          <p:cNvSpPr txBox="1"/>
          <p:nvPr/>
        </p:nvSpPr>
        <p:spPr>
          <a:xfrm>
            <a:off x="771897" y="6540480"/>
            <a:ext cx="1413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Revisione 09/2025</a:t>
            </a:r>
          </a:p>
        </p:txBody>
      </p:sp>
      <p:cxnSp>
        <p:nvCxnSpPr>
          <p:cNvPr id="97" name="Connettore a gomito 96">
            <a:extLst>
              <a:ext uri="{FF2B5EF4-FFF2-40B4-BE49-F238E27FC236}">
                <a16:creationId xmlns:a16="http://schemas.microsoft.com/office/drawing/2014/main" id="{3F35C1BA-895F-4ACB-BB74-5C11FFFB2CF4}"/>
              </a:ext>
            </a:extLst>
          </p:cNvPr>
          <p:cNvCxnSpPr>
            <a:cxnSpLocks/>
            <a:stCxn id="46" idx="3"/>
            <a:endCxn id="20" idx="1"/>
          </p:cNvCxnSpPr>
          <p:nvPr/>
        </p:nvCxnSpPr>
        <p:spPr>
          <a:xfrm>
            <a:off x="8311093" y="2876222"/>
            <a:ext cx="348185" cy="449244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CustomShape 6">
            <a:extLst>
              <a:ext uri="{FF2B5EF4-FFF2-40B4-BE49-F238E27FC236}">
                <a16:creationId xmlns:a16="http://schemas.microsoft.com/office/drawing/2014/main" id="{B948D0D9-ADBD-4336-A4FB-ECE8C59E8215}"/>
              </a:ext>
            </a:extLst>
          </p:cNvPr>
          <p:cNvSpPr/>
          <p:nvPr/>
        </p:nvSpPr>
        <p:spPr>
          <a:xfrm>
            <a:off x="824307" y="1274342"/>
            <a:ext cx="2912593" cy="4949319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it-IT" sz="14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Utenti</a:t>
            </a:r>
          </a:p>
          <a:p>
            <a:pPr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it-IT" sz="12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Personale docente, ricercatori e tecnici</a:t>
            </a:r>
          </a:p>
          <a:p>
            <a:pPr>
              <a:lnSpc>
                <a:spcPct val="100000"/>
              </a:lnSpc>
            </a:pPr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titolari o inseriti in progetti di ricerca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Dottorandi, specializzandi, assegnisti, tirocinanti inseriti in progetti di ricerca per la sperimentazione animale</a:t>
            </a: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Funzionari della ASL e del Ministero della Salute</a:t>
            </a: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Operatori ufficio tecnico UniCA, manutentori, impiantisti.</a:t>
            </a: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Referenti del Servizio di Prevenzione e Protezione, Medico Competente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asellaDiTesto 2">
            <a:extLst>
              <a:ext uri="{FF2B5EF4-FFF2-40B4-BE49-F238E27FC236}">
                <a16:creationId xmlns:a16="http://schemas.microsoft.com/office/drawing/2014/main" id="{E52408ED-CAD6-43AF-8878-6271831452D2}"/>
              </a:ext>
            </a:extLst>
          </p:cNvPr>
          <p:cNvSpPr txBox="1"/>
          <p:nvPr/>
        </p:nvSpPr>
        <p:spPr>
          <a:xfrm>
            <a:off x="8529812" y="179911"/>
            <a:ext cx="3262146" cy="6032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Università degli Studi di Cagliari</a:t>
            </a:r>
          </a:p>
          <a:p>
            <a:r>
              <a:rPr lang="it-IT" sz="11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Direttore: Prof. Nicola Simola</a:t>
            </a:r>
          </a:p>
          <a:p>
            <a:r>
              <a:rPr lang="it-IT" sz="11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Responsabile gestionale:</a:t>
            </a:r>
            <a:r>
              <a:rPr lang="it-IT" sz="1100" baseline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Dott.ssa Barbara Tuveri</a:t>
            </a:r>
            <a:endParaRPr lang="it-IT" sz="11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ustomShape 5">
            <a:extLst>
              <a:ext uri="{FF2B5EF4-FFF2-40B4-BE49-F238E27FC236}">
                <a16:creationId xmlns:a16="http://schemas.microsoft.com/office/drawing/2014/main" id="{DB6A2A53-555C-4CD2-B213-9199F8999DD3}"/>
              </a:ext>
            </a:extLst>
          </p:cNvPr>
          <p:cNvSpPr/>
          <p:nvPr/>
        </p:nvSpPr>
        <p:spPr>
          <a:xfrm>
            <a:off x="8501237" y="4570713"/>
            <a:ext cx="2165041" cy="77333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it-IT" sz="1200" b="1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Addetti alle pulizie dello </a:t>
            </a:r>
            <a:r>
              <a:rPr lang="it-IT" sz="12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Stabulario (ditta </a:t>
            </a:r>
            <a:r>
              <a:rPr lang="it-IT" sz="12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esterna)</a:t>
            </a: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it-IT" sz="1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Connettore a gomito 22">
            <a:extLst>
              <a:ext uri="{FF2B5EF4-FFF2-40B4-BE49-F238E27FC236}">
                <a16:creationId xmlns:a16="http://schemas.microsoft.com/office/drawing/2014/main" id="{C5A8E2B7-29A9-4353-8579-AA43E6FFB042}"/>
              </a:ext>
            </a:extLst>
          </p:cNvPr>
          <p:cNvCxnSpPr>
            <a:cxnSpLocks/>
            <a:stCxn id="46" idx="2"/>
            <a:endCxn id="22" idx="0"/>
          </p:cNvCxnSpPr>
          <p:nvPr/>
        </p:nvCxnSpPr>
        <p:spPr>
          <a:xfrm rot="16200000" flipH="1">
            <a:off x="7829531" y="2816486"/>
            <a:ext cx="1232288" cy="2276165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178</Words>
  <Application>Microsoft Office PowerPoint</Application>
  <PresentationFormat>Widescreen</PresentationFormat>
  <Paragraphs>48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Enrico Schirru</cp:lastModifiedBy>
  <cp:revision>78</cp:revision>
  <cp:lastPrinted>2021-02-09T09:43:12Z</cp:lastPrinted>
  <dcterms:created xsi:type="dcterms:W3CDTF">2019-06-27T07:25:14Z</dcterms:created>
  <dcterms:modified xsi:type="dcterms:W3CDTF">2026-02-03T13:42:13Z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nabled">
    <vt:lpwstr>True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MSIP_Label_f42aa342-8706-4288-bd11-ebb85995028c_Name">
    <vt:lpwstr>General</vt:lpwstr>
  </property>
  <property fmtid="{D5CDD505-2E9C-101B-9397-08002B2CF9AE}" pid="11" name="MSIP_Label_f42aa342-8706-4288-bd11-ebb85995028c_Owner">
    <vt:lpwstr>v-abdarl@microsoft.com</vt:lpwstr>
  </property>
  <property fmtid="{D5CDD505-2E9C-101B-9397-08002B2CF9AE}" pid="12" name="MSIP_Label_f42aa342-8706-4288-bd11-ebb85995028c_SetDate">
    <vt:lpwstr>2018-08-11T00:05:08.1805122Z</vt:lpwstr>
  </property>
  <property fmtid="{D5CDD505-2E9C-101B-9397-08002B2CF9AE}" pid="13" name="MSIP_Label_f42aa342-8706-4288-bd11-ebb85995028c_SiteId">
    <vt:lpwstr>72f988bf-86f1-41af-91ab-2d7cd011db47</vt:lpwstr>
  </property>
  <property fmtid="{D5CDD505-2E9C-101B-9397-08002B2CF9AE}" pid="14" name="Notes">
    <vt:i4>1</vt:i4>
  </property>
  <property fmtid="{D5CDD505-2E9C-101B-9397-08002B2CF9AE}" pid="15" name="PresentationFormat">
    <vt:lpwstr>Widescreen</vt:lpwstr>
  </property>
  <property fmtid="{D5CDD505-2E9C-101B-9397-08002B2CF9AE}" pid="16" name="ScaleCrop">
    <vt:bool>false</vt:bool>
  </property>
  <property fmtid="{D5CDD505-2E9C-101B-9397-08002B2CF9AE}" pid="17" name="Sensitivity">
    <vt:lpwstr>General</vt:lpwstr>
  </property>
  <property fmtid="{D5CDD505-2E9C-101B-9397-08002B2CF9AE}" pid="18" name="ShareDoc">
    <vt:bool>false</vt:bool>
  </property>
  <property fmtid="{D5CDD505-2E9C-101B-9397-08002B2CF9AE}" pid="19" name="Slides">
    <vt:i4>1</vt:i4>
  </property>
</Properties>
</file>